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70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1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3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5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0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bg1"/>
            </a:gs>
            <a:gs pos="50000">
              <a:srgbClr val="0099FF"/>
            </a:gs>
            <a:gs pos="86000">
              <a:srgbClr val="FF3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70B94-55F1-4908-B3C3-05D947F738B5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38172-A25F-4CA5-A19F-1E6C8E051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2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.rodolad.ru/portfolio/bogy/peresvet.jpg" TargetMode="External"/><Relationship Id="rId2" Type="http://schemas.openxmlformats.org/officeDocument/2006/relationships/hyperlink" Target="http://rusichi.3dn.ru/_nw/0/225296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avda-nn.ru/upl/newspapers/src/5140.jpg" TargetMode="External"/><Relationship Id="rId5" Type="http://schemas.openxmlformats.org/officeDocument/2006/relationships/hyperlink" Target="http://www.factruz.ru/history_mistery/images/dmitriy1.jpg" TargetMode="External"/><Relationship Id="rId4" Type="http://schemas.openxmlformats.org/officeDocument/2006/relationships/hyperlink" Target="http://i028.radikal.ru/0909/28/0dcbb6bbd37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Славься Русь – Отчизна моя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2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480" y="7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Славил народ освободителей земли русской. И чаще всего звучали имена князя Дмитрия Пожарского и 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Козьмы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Минина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218" name="Picture 2" descr="http://whatithinkabout.info/uploads/ru/RSeixMHW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23" y="188641"/>
            <a:ext cx="28537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3718679"/>
            <a:ext cx="3718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Бегут годы,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но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есть страницы истории, которые ни зачеркнуть, ни забыть нельзя, как нельзя забыть людей, жизнью своей возвеличивших родную землю. Такими были Дмитрий Пожарский и 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Козьма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Минин, такими остались в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веках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4" descr="http://www.shishkin-gallery.ru/images/item/item_1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0" y="3766391"/>
            <a:ext cx="4680520" cy="27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09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Добрый памятник поставлен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Двум героям всей страной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В знак того, что был избавлен</a:t>
            </a:r>
          </a:p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От бесчестья край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родной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4" descr="http://img11.nnm.ru/d/d/4/4/6/a216aafb4024e3116b0171b03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08" y="1663333"/>
            <a:ext cx="4856183" cy="36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9344" y="5445224"/>
            <a:ext cx="3312368" cy="130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«Гражданину Минину</a:t>
            </a:r>
            <a:endParaRPr lang="ru-RU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И князю Пожарскому -</a:t>
            </a:r>
            <a:endParaRPr lang="ru-RU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Благодарная Россия»</a:t>
            </a:r>
            <a:endParaRPr lang="ru-RU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883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ms-expo.ru/im.xp/050055050055055052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095648" cy="30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36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180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http://rusichi.3dn.ru/_nw/0/22529625.jpg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964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http://www.art.rodolad.ru/portfolio/bogy/peresvet.jpg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http://i028.radikal.ru/0909/28/0dcbb6bbd373.jpg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288" y="1422447"/>
            <a:ext cx="761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http://www.factruz.ru/history_mistery/images/dmitriy1.jpg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1844824"/>
            <a:ext cx="8192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http://www.pravda-nn.ru/upl/newspapers/src/5140.jpg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0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168" y="692696"/>
            <a:ext cx="8640960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 историей не спорят, с историей живут,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Она объединяет на подвиг и на труд.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Едино государство, когда един народ,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Когда великой силой он движется вперёд.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Врага он побеждает, встав, как один, на бой,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И Русь освобождает, и жертвует собой.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Во славу тех героев живём одной судьбой,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66"/>
                </a:solidFill>
                <a:effectLst/>
                <a:latin typeface="Arial Black" pitchFamily="34" charset="0"/>
                <a:ea typeface="Calibri"/>
                <a:cs typeface="Times New Roman"/>
              </a:rPr>
              <a:t>Сегодня День единства мы празднуем с тобой.</a:t>
            </a:r>
            <a:endParaRPr lang="ru-RU" sz="2400" dirty="0">
              <a:solidFill>
                <a:srgbClr val="000066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788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62068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ДЕНЬ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420887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НАРОДНОГО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9603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2060"/>
                </a:solidFill>
                <a:latin typeface="Arial Black" pitchFamily="34" charset="0"/>
              </a:rPr>
              <a:t>ЕДИНСТВА</a:t>
            </a:r>
            <a:endParaRPr lang="ru-RU" sz="7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1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rt.rodolad.ru/portfolio/bogy/peresv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0151"/>
            <a:ext cx="3970645" cy="55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erunica.ru/uploads/posts/2009-10/1256320842_teni-zabytyx-predko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336305" cy="22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etiperuna.ru/wp-content/uploads/2012/04/r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0" y="172052"/>
            <a:ext cx="3024336" cy="24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5" y="172052"/>
            <a:ext cx="5714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Давным-давно, в стародавние века, в древние времена, жили-были на земле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русичи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9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5588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Но вот пришёл недобрый день и час, навалились беды-несчастья, злые напасти на землю Русскую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3"/>
          <a:stretch/>
        </p:blipFill>
        <p:spPr bwMode="auto">
          <a:xfrm>
            <a:off x="5796136" y="188640"/>
            <a:ext cx="250542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1330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Заметили враги, что ослабела Русь от раздоров да голода, обрадовались и выступили в поход на Москву. Воевать задумали обманом – царя с собою привели фальшивого, самозваного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://www.factruz.ru/history_mistery/images/dmitri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6" y="3199048"/>
            <a:ext cx="2457030" cy="276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81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Но нашёлся на земле русской, в краю нижегородском удалой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человек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Козьма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Минин.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Понял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Минин, что надо не прятаться от напасти, а постоять за себя да за родимую землю, выступить против Самозванца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4797152"/>
            <a:ext cx="3923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Принялся </a:t>
            </a:r>
            <a:r>
              <a:rPr lang="ru-RU" dirty="0" err="1">
                <a:solidFill>
                  <a:srgbClr val="002060"/>
                </a:solidFill>
                <a:latin typeface="Arial Black" pitchFamily="34" charset="0"/>
              </a:rPr>
              <a:t>Козьма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 Минин собирать силы и средства на освобождение Отечества</a:t>
            </a:r>
          </a:p>
        </p:txBody>
      </p:sp>
      <p:pic>
        <p:nvPicPr>
          <p:cNvPr id="4098" name="Picture 2" descr="http://www.pravda-nn.ru/upl/newspapers/src/5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0215"/>
            <a:ext cx="2713484" cy="3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z-rus.ru/images/pic/history/9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29186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0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886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Собрать деньги на рать важно, но это ещё не главное. Главное – найти воинов в войско и полководца достойного. Остановили свой выбор нижегородцы на князе Дмитрии Пожарском – о нём по Руси шла добрая слава. Согласился князь возглавить войско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bbss-nn.ru/bilds/1326521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2664296" cy="319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tnow.ru/img/288000/288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86" y="3621358"/>
            <a:ext cx="41629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570" y="4221088"/>
            <a:ext cx="42934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Воевода найден, и войско со всей Руси собрано, осталось только его вооружить, как полагается. Долго ли, коротко ли, но изготовили нижегородские мастера оружие и доспехи.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6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Меч – старинное холодное оружие с длинным прямым клинком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32656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Кольчуга – старинный воинский доспех в виде рубашки из металлических колец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463"/>
            <a:ext cx="1949161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upload.wikimedia.org/wikipedia/commons/f/fa/Chainmail_closeu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32820"/>
            <a:ext cx="152848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1" y="3740362"/>
            <a:ext cx="5076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Шлем – старинный металлический защитный воинский головной убор</a:t>
            </a:r>
            <a:endParaRPr lang="ru-RU" dirty="0" smtClean="0"/>
          </a:p>
        </p:txBody>
      </p:sp>
      <p:pic>
        <p:nvPicPr>
          <p:cNvPr id="6150" name="Picture 6" descr="http://armoury.ru/uploads/posts/2012-03/1331662367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55202"/>
            <a:ext cx="3016771" cy="237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ikolyaski.ru/UserFiles/sword-mech-kladenec_govori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157192"/>
            <a:ext cx="3850945" cy="92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3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onst-info.narod.ru/pictures/mi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341"/>
            <a:ext cx="3960440" cy="24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422341"/>
            <a:ext cx="35957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И вот настал день, когда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провожали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ратников на битву. Грянули медью колокола.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Ударили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со стен пушки, развернулось и затрепетало на ветру княжеское знамя Дмитрия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Пожарского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 descr="http://upload.wikimedia.org/wikipedia/commons/9/9a/Liss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1" y="3693130"/>
            <a:ext cx="3808733" cy="27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70" y="3787006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вот сошлись противники в страшной сече. Тяжело было русским воинам, осада московского Кремля продолжалась несколько дней. Наконец обессилели враги, сдались войску Минина и Пожарского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36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444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</cp:revision>
  <dcterms:created xsi:type="dcterms:W3CDTF">2013-10-28T13:41:21Z</dcterms:created>
  <dcterms:modified xsi:type="dcterms:W3CDTF">2013-10-28T14:32:20Z</dcterms:modified>
</cp:coreProperties>
</file>