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40.xml" ContentType="application/vnd.openxmlformats-officedocument.presentationml.tags+xml"/>
  <Override PartName="/ppt/tags/tag238.xml" ContentType="application/vnd.openxmlformats-officedocument.presentationml.tags+xml"/>
  <Override PartName="/ppt/tags/tag285.xml" ContentType="application/vnd.openxmlformats-officedocument.presentationml.tags+xml"/>
  <Override PartName="/ppt/slideLayouts/slideLayout2.xml" ContentType="application/vnd.openxmlformats-officedocument.presentationml.slideLayout+xml"/>
  <Override PartName="/ppt/tags/tag216.xml" ContentType="application/vnd.openxmlformats-officedocument.presentationml.tags+xml"/>
  <Override PartName="/ppt/tags/tag263.xml" ContentType="application/vnd.openxmlformats-officedocument.presentationml.tags+xml"/>
  <Override PartName="/ppt/tags/tag402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slideLayouts/slideLayout24.xml" ContentType="application/vnd.openxmlformats-officedocument.presentationml.slideLayout+xml"/>
  <Override PartName="/ppt/tags/tag241.xml" ContentType="application/vnd.openxmlformats-officedocument.presentationml.tags+xml"/>
  <Override PartName="/ppt/tags/tag339.xml" ContentType="application/vnd.openxmlformats-officedocument.presentationml.tags+xml"/>
  <Override PartName="/ppt/tags/tag386.xml" ContentType="application/vnd.openxmlformats-officedocument.presentationml.tags+xml"/>
  <Override PartName="/ppt/tags/tag16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17.xml" ContentType="application/vnd.openxmlformats-officedocument.presentationml.tags+xml"/>
  <Override PartName="/ppt/tags/tag364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41.xml" ContentType="application/vnd.openxmlformats-officedocument.presentationml.tags+xml"/>
  <Override PartName="/ppt/tags/tag279.xml" ContentType="application/vnd.openxmlformats-officedocument.presentationml.tags+xml"/>
  <Override PartName="/ppt/tags/tag342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tags/tag320.xml" ContentType="application/vnd.openxmlformats-officedocument.presentationml.tags+xml"/>
  <Default Extension="png" ContentType="image/png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ags/tag5.xml" ContentType="application/vnd.openxmlformats-officedocument.presentationml.tag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slideLayouts/slideLayout43.xml" ContentType="application/vnd.openxmlformats-officedocument.presentationml.slideLayout+xml"/>
  <Override PartName="/ppt/tags/tag235.xml" ContentType="application/vnd.openxmlformats-officedocument.presentationml.tags+xml"/>
  <Override PartName="/ppt/tags/tag282.xml" ContentType="application/vnd.openxmlformats-officedocument.presentationml.tags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260.xml" ContentType="application/vnd.openxmlformats-officedocument.presentationml.tags+xml"/>
  <Override PartName="/ppt/tags/tag358.xml" ContentType="application/vnd.openxmlformats-officedocument.presentationml.tags+xml"/>
  <Override PartName="/ppt/tags/tag35.xml" ContentType="application/vnd.openxmlformats-officedocument.presentationml.tags+xml"/>
  <Override PartName="/ppt/slideLayouts/slideLayout21.xml" ContentType="application/vnd.openxmlformats-officedocument.presentationml.slideLayout+xml"/>
  <Override PartName="/ppt/tags/tag82.xml" ContentType="application/vnd.openxmlformats-officedocument.presentationml.tags+xml"/>
  <Override PartName="/ppt/tags/tag197.xml" ContentType="application/vnd.openxmlformats-officedocument.presentationml.tags+xml"/>
  <Override PartName="/ppt/tags/tag336.xml" ContentType="application/vnd.openxmlformats-officedocument.presentationml.tags+xml"/>
  <Override PartName="/ppt/tags/tag383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361.xml" ContentType="application/vnd.openxmlformats-officedocument.presentationml.tags+xml"/>
  <Override PartName="/ppt/tags/tag106.xml" ContentType="application/vnd.openxmlformats-officedocument.presentationml.tags+xml"/>
  <Override PartName="/ppt/tags/tag153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tags/tag276.xml" ContentType="application/vnd.openxmlformats-officedocument.presentationml.tags+xml"/>
  <Override PartName="/ppt/tags/tag98.xml" ContentType="application/vnd.openxmlformats-officedocument.presentationml.tags+xml"/>
  <Override PartName="/ppt/slideLayouts/slideLayout37.xml" ContentType="application/vnd.openxmlformats-officedocument.presentationml.slideLayout+xml"/>
  <Override PartName="/ppt/tags/tag207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19.xml" ContentType="application/vnd.openxmlformats-officedocument.presentationml.tags+xml"/>
  <Override PartName="/ppt/tags/tag366.xml" ContentType="application/vnd.openxmlformats-officedocument.presentationml.tags+xml"/>
  <Override PartName="/ppt/tags/tag377.xml" ContentType="application/vnd.openxmlformats-officedocument.presentationml.tags+xml"/>
  <Override PartName="/ppt/tags/tag18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slideLayouts/slideLayout40.xml" ContentType="application/vnd.openxmlformats-officedocument.presentationml.slideLayout+xml"/>
  <Override PartName="/ppt/tags/tag210.xml" ContentType="application/vnd.openxmlformats-officedocument.presentationml.tags+xml"/>
  <Override PartName="/ppt/tags/tag221.xml" ContentType="application/vnd.openxmlformats-officedocument.presentationml.tags+xml"/>
  <Override PartName="/ppt/tags/tag308.xml" ContentType="application/vnd.openxmlformats-officedocument.presentationml.tags+xml"/>
  <Override PartName="/ppt/tags/tag355.xml" ContentType="application/vnd.openxmlformats-officedocument.presentationml.tags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tags/tag147.xml" ContentType="application/vnd.openxmlformats-officedocument.presentationml.tags+xml"/>
  <Override PartName="/ppt/tags/tag194.xml" ContentType="application/vnd.openxmlformats-officedocument.presentationml.tags+xml"/>
  <Override PartName="/ppt/tags/tag344.xml" ContentType="application/vnd.openxmlformats-officedocument.presentationml.tags+xml"/>
  <Override PartName="/ppt/tags/tag391.xml" ContentType="application/vnd.openxmlformats-officedocument.presentationml.tags+xml"/>
  <Override PartName="/ppt/tags/tag32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tags/tag322.xml" ContentType="application/vnd.openxmlformats-officedocument.presentationml.tags+xml"/>
  <Override PartName="/ppt/tags/tag333.xml" ContentType="application/vnd.openxmlformats-officedocument.presentationml.tags+xml"/>
  <Override PartName="/ppt/tags/tag38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259.xml" ContentType="application/vnd.openxmlformats-officedocument.presentationml.tags+xml"/>
  <Override PartName="/ppt/tags/tag311.xml" ContentType="application/vnd.openxmlformats-officedocument.presentationml.tags+xml"/>
  <Override PartName="/ppt/slideMasters/slideMaster2.xml" ContentType="application/vnd.openxmlformats-officedocument.presentationml.slideMaster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50.xml" ContentType="application/vnd.openxmlformats-officedocument.presentationml.tags+xml"/>
  <Override PartName="/ppt/theme/theme4.xml" ContentType="application/vnd.openxmlformats-officedocument.theme+xml"/>
  <Override PartName="/ppt/tags/tag248.xml" ContentType="application/vnd.openxmlformats-officedocument.presentationml.tags+xml"/>
  <Override PartName="/ppt/tags/tag295.xml" ContentType="application/vnd.openxmlformats-officedocument.presentationml.tags+xml"/>
  <Override PartName="/ppt/tags/tag300.xml" ContentType="application/vnd.openxmlformats-officedocument.presentationml.tags+xml"/>
  <Override PartName="/ppt/slideLayouts/slideLayout45.xml" ContentType="application/vnd.openxmlformats-officedocument.presentationml.slideLayout+xml"/>
  <Override PartName="/ppt/tags/tag226.xml" ContentType="application/vnd.openxmlformats-officedocument.presentationml.tags+xml"/>
  <Override PartName="/ppt/tags/tag237.xml" ContentType="application/vnd.openxmlformats-officedocument.presentationml.tags+xml"/>
  <Override PartName="/ppt/tags/tag273.xml" ContentType="application/vnd.openxmlformats-officedocument.presentationml.tags+xml"/>
  <Override PartName="/ppt/tags/tag284.xml" ContentType="application/vnd.openxmlformats-officedocument.presentationml.tags+xml"/>
  <Override PartName="/ppt/tags/tag59.xml" ContentType="application/vnd.openxmlformats-officedocument.presentationml.tags+xml"/>
  <Override PartName="/ppt/slideLayouts/slideLayout34.xml" ContentType="application/vnd.openxmlformats-officedocument.presentationml.slideLayout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slideLayouts/slideLayout23.xml" ContentType="application/vnd.openxmlformats-officedocument.presentationml.slideLayout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51.xml" ContentType="application/vnd.openxmlformats-officedocument.presentationml.tags+xml"/>
  <Override PartName="/ppt/tags/tag338.xml" ContentType="application/vnd.openxmlformats-officedocument.presentationml.tags+xml"/>
  <Override PartName="/ppt/tags/tag349.xml" ContentType="application/vnd.openxmlformats-officedocument.presentationml.tags+xml"/>
  <Override PartName="/ppt/tags/tag385.xml" ContentType="application/vnd.openxmlformats-officedocument.presentationml.tags+xml"/>
  <Override PartName="/ppt/tags/tag396.xml" ContentType="application/vnd.openxmlformats-officedocument.presentationml.tags+xml"/>
  <Override PartName="/ppt/tags/tag401.xml" ContentType="application/vnd.openxmlformats-officedocument.presentationml.tags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tags/tag73.xml" ContentType="application/vnd.openxmlformats-officedocument.presentationml.tags+xml"/>
  <Override PartName="/ppt/tags/tag177.xml" ContentType="application/vnd.openxmlformats-officedocument.presentationml.tags+xml"/>
  <Override PartName="/ppt/tags/tag240.xml" ContentType="application/vnd.openxmlformats-officedocument.presentationml.tags+xml"/>
  <Override PartName="/ppt/tags/tag327.xml" ContentType="application/vnd.openxmlformats-officedocument.presentationml.tags+xml"/>
  <Override PartName="/ppt/tags/tag374.xml" ContentType="application/vnd.openxmlformats-officedocument.presentationml.tags+xml"/>
  <Override PartName="/ppt/tags/tag15.xml" ContentType="application/vnd.openxmlformats-officedocument.presentationml.tags+xml"/>
  <Override PartName="/ppt/tags/tag62.xml" ContentType="application/vnd.openxmlformats-officedocument.presentationml.tags+xml"/>
  <Override PartName="/ppt/tags/tag119.xml" ContentType="application/vnd.openxmlformats-officedocument.presentationml.tags+xml"/>
  <Override PartName="/ppt/tags/tag166.xml" ContentType="application/vnd.openxmlformats-officedocument.presentationml.tags+xml"/>
  <Override PartName="/ppt/tags/tag316.xml" ContentType="application/vnd.openxmlformats-officedocument.presentationml.tags+xml"/>
  <Override PartName="/ppt/tags/tag363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55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341.xml" ContentType="application/vnd.openxmlformats-officedocument.presentationml.tags+xml"/>
  <Override PartName="/ppt/tags/tag352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278.xml" ContentType="application/vnd.openxmlformats-officedocument.presentationml.tags+xml"/>
  <Override PartName="/ppt/tags/tag330.xml" ContentType="application/vnd.openxmlformats-officedocument.presentationml.tags+xml"/>
  <Override PartName="/ppt/tags/tag122.xml" ContentType="application/vnd.openxmlformats-officedocument.presentationml.tags+xml"/>
  <Override PartName="/ppt/slideLayouts/slideLayout39.xml" ContentType="application/vnd.openxmlformats-officedocument.presentationml.slideLayout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267.xml" ContentType="application/vnd.openxmlformats-officedocument.presentationml.tags+xml"/>
  <Override PartName="/ppt/tags/tag406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slideLayouts/slideLayout28.xml" ContentType="application/vnd.openxmlformats-officedocument.presentationml.slideLayout+xml"/>
  <Override PartName="/ppt/tags/tag245.xml" ContentType="application/vnd.openxmlformats-officedocument.presentationml.tags+xml"/>
  <Override PartName="/ppt/tags/tag292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368.xml" ContentType="application/vnd.openxmlformats-officedocument.presentationml.tags+xml"/>
  <Override PartName="/ppt/tags/tag379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Layouts/slideLayout42.xml" ContentType="application/vnd.openxmlformats-officedocument.presentationml.slideLayout+xml"/>
  <Override PartName="/ppt/tags/tag223.xml" ContentType="application/vnd.openxmlformats-officedocument.presentationml.tags+xml"/>
  <Override PartName="/ppt/tags/tag270.xml" ContentType="application/vnd.openxmlformats-officedocument.presentationml.tags+xml"/>
  <Override PartName="/ppt/tags/tag357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slideLayouts/slideLayout20.xml" ContentType="application/vnd.openxmlformats-officedocument.presentationml.slideLayout+xml"/>
  <Override PartName="/ppt/tags/tag92.xml" ContentType="application/vnd.openxmlformats-officedocument.presentationml.tags+xml"/>
  <Override PartName="/ppt/slideLayouts/slideLayout31.xml" ContentType="application/vnd.openxmlformats-officedocument.presentationml.slideLayout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ppt/tags/tag346.xml" ContentType="application/vnd.openxmlformats-officedocument.presentationml.tags+xml"/>
  <Override PartName="/ppt/tags/tag393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324.xml" ContentType="application/vnd.openxmlformats-officedocument.presentationml.tags+xml"/>
  <Override PartName="/ppt/tags/tag335.xml" ContentType="application/vnd.openxmlformats-officedocument.presentationml.tags+xml"/>
  <Override PartName="/ppt/tags/tag371.xml" ContentType="application/vnd.openxmlformats-officedocument.presentationml.tags+xml"/>
  <Override PartName="/ppt/tags/tag382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tags/tag313.xml" ContentType="application/vnd.openxmlformats-officedocument.presentationml.tags+xml"/>
  <Override PartName="/ppt/tags/tag360.xml" ContentType="application/vnd.openxmlformats-officedocument.presentationml.tags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302.xml" ContentType="application/vnd.openxmlformats-officedocument.presentationml.tags+xml"/>
  <Override PartName="/ppt/tags/tag141.xml" ContentType="application/vnd.openxmlformats-officedocument.presentationml.tags+xml"/>
  <Override PartName="/ppt/tags/tag228.xml" ContentType="application/vnd.openxmlformats-officedocument.presentationml.tags+xml"/>
  <Override PartName="/ppt/tags/tag239.xml" ContentType="application/vnd.openxmlformats-officedocument.presentationml.tags+xml"/>
  <Override PartName="/ppt/tags/tag275.xml" ContentType="application/vnd.openxmlformats-officedocument.presentationml.tags+xml"/>
  <Override PartName="/ppt/tags/tag286.xml" ContentType="application/vnd.openxmlformats-officedocument.presentationml.tags+xml"/>
  <Default Extension="bin" ContentType="application/vnd.openxmlformats-officedocument.oleObject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slideLayouts/slideLayout36.xml" ContentType="application/vnd.openxmlformats-officedocument.presentationml.slideLayout+xml"/>
  <Override PartName="/ppt/tags/tag217.xml" ContentType="application/vnd.openxmlformats-officedocument.presentationml.tags+xml"/>
  <Override PartName="/ppt/tags/tag264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slideLayouts/slideLayout25.xml" ContentType="application/vnd.openxmlformats-officedocument.presentationml.slideLayout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387.xml" ContentType="application/vnd.openxmlformats-officedocument.presentationml.tags+xml"/>
  <Override PartName="/ppt/tags/tag398.xml" ContentType="application/vnd.openxmlformats-officedocument.presentationml.tags+xml"/>
  <Override PartName="/ppt/tags/tag403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slideLayouts/slideLayout14.xml" ContentType="application/vnd.openxmlformats-officedocument.presentationml.slideLayout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242.xml" ContentType="application/vnd.openxmlformats-officedocument.presentationml.tags+xml"/>
  <Override PartName="/ppt/tags/tag329.xml" ContentType="application/vnd.openxmlformats-officedocument.presentationml.tags+xml"/>
  <Override PartName="/ppt/tags/tag376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Override PartName="/ppt/tags/tag318.xml" ContentType="application/vnd.openxmlformats-officedocument.presentationml.tags+xml"/>
  <Override PartName="/ppt/tags/tag365.xml" ContentType="application/vnd.openxmlformats-officedocument.presentationml.tags+xml"/>
  <Override PartName="/ppt/tags/tag53.xml" ContentType="application/vnd.openxmlformats-officedocument.presentationml.tags+xml"/>
  <Override PartName="/ppt/tags/tag157.xml" ContentType="application/vnd.openxmlformats-officedocument.presentationml.tags+xml"/>
  <Override PartName="/ppt/tags/tag307.xml" ContentType="application/vnd.openxmlformats-officedocument.presentationml.tags+xml"/>
  <Default Extension="gif" ContentType="image/gif"/>
  <Override PartName="/ppt/tags/tag343.xml" ContentType="application/vnd.openxmlformats-officedocument.presentationml.tags+xml"/>
  <Override PartName="/ppt/tags/tag354.xml" ContentType="application/vnd.openxmlformats-officedocument.presentationml.tags+xml"/>
  <Default Extension="vml" ContentType="application/vnd.openxmlformats-officedocument.vmlDrawing"/>
  <Override PartName="/ppt/tags/tag390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tags/tag332.xml" ContentType="application/vnd.openxmlformats-officedocument.presentationml.tags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32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Layouts/slideLayout19.xml" ContentType="application/vnd.openxmlformats-officedocument.presentationml.slideLayout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47.xml" ContentType="application/vnd.openxmlformats-officedocument.presentationml.tags+xml"/>
  <Override PartName="/ppt/tags/tag258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heme/theme3.xml" ContentType="application/vnd.openxmlformats-officedocument.theme+xml"/>
  <Override PartName="/ppt/tags/tag236.xml" ContentType="application/vnd.openxmlformats-officedocument.presentationml.tags+xml"/>
  <Override PartName="/ppt/tags/tag283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slideLayouts/slideLayout44.xml" ContentType="application/vnd.openxmlformats-officedocument.presentationml.slideLayout+xml"/>
  <Override PartName="/ppt/tags/tag225.xml" ContentType="application/vnd.openxmlformats-officedocument.presentationml.tags+xml"/>
  <Override PartName="/ppt/tags/tag272.xml" ContentType="application/vnd.openxmlformats-officedocument.presentationml.tags+xml"/>
  <Override PartName="/ppt/tags/tag359.xml" ContentType="application/vnd.openxmlformats-officedocument.presentationml.tags+xml"/>
  <Default Extension="rels" ContentType="application/vnd.openxmlformats-package.relationships+xml"/>
  <Override PartName="/ppt/tags/tag47.xml" ContentType="application/vnd.openxmlformats-officedocument.presentationml.tags+xml"/>
  <Override PartName="/ppt/slideLayouts/slideLayout22.xml" ContentType="application/vnd.openxmlformats-officedocument.presentationml.slideLayout+xml"/>
  <Override PartName="/ppt/tags/tag94.xml" ContentType="application/vnd.openxmlformats-officedocument.presentationml.tags+xml"/>
  <Override PartName="/ppt/slideLayouts/slideLayout33.xml" ContentType="application/vnd.openxmlformats-officedocument.presentationml.slideLayout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50.xml" ContentType="application/vnd.openxmlformats-officedocument.presentationml.tags+xml"/>
  <Override PartName="/ppt/tags/tag261.xml" ContentType="application/vnd.openxmlformats-officedocument.presentationml.tags+xml"/>
  <Override PartName="/ppt/tags/tag348.xml" ContentType="application/vnd.openxmlformats-officedocument.presentationml.tags+xml"/>
  <Override PartName="/ppt/tags/tag395.xml" ContentType="application/vnd.openxmlformats-officedocument.presentationml.tags+xml"/>
  <Override PartName="/ppt/tags/tag400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tags/tag187.xml" ContentType="application/vnd.openxmlformats-officedocument.presentationml.tags+xml"/>
  <Override PartName="/ppt/tags/tag337.xml" ContentType="application/vnd.openxmlformats-officedocument.presentationml.tags+xml"/>
  <Override PartName="/ppt/tags/tag384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315.xml" ContentType="application/vnd.openxmlformats-officedocument.presentationml.tags+xml"/>
  <Override PartName="/ppt/tags/tag326.xml" ContentType="application/vnd.openxmlformats-officedocument.presentationml.tags+xml"/>
  <Override PartName="/ppt/tags/tag362.xml" ContentType="application/vnd.openxmlformats-officedocument.presentationml.tags+xml"/>
  <Override PartName="/ppt/tags/tag373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304.xml" ContentType="application/vnd.openxmlformats-officedocument.presentationml.tags+xml"/>
  <Override PartName="/ppt/tags/tag351.xml" ContentType="application/vnd.openxmlformats-officedocument.presentationml.tags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77.xml" ContentType="application/vnd.openxmlformats-officedocument.presentationml.tags+xml"/>
  <Override PartName="/ppt/tags/tag288.xml" ContentType="application/vnd.openxmlformats-officedocument.presentationml.tags+xml"/>
  <Override PartName="/ppt/tags/tag340.xml" ContentType="application/vnd.openxmlformats-officedocument.presentationml.tags+xml"/>
  <Override PartName="/ppt/tags/tag132.xml" ContentType="application/vnd.openxmlformats-officedocument.presentationml.tags+xml"/>
  <Override PartName="/ppt/slideLayouts/slideLayout38.xml" ContentType="application/vnd.openxmlformats-officedocument.presentationml.slideLayout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slideLayouts/slideLayout27.xml" ContentType="application/vnd.openxmlformats-officedocument.presentationml.slideLayout+xml"/>
  <Override PartName="/ppt/tags/tag208.xml" ContentType="application/vnd.openxmlformats-officedocument.presentationml.tags+xml"/>
  <Override PartName="/ppt/tags/tag255.xml" ContentType="application/vnd.openxmlformats-officedocument.presentationml.tags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3.xml" ContentType="application/vnd.openxmlformats-officedocument.presentationml.tags+xml"/>
  <Default Extension="jpeg" ContentType="image/jpeg"/>
  <Override PartName="/ppt/slideLayouts/slideLayout16.xml" ContentType="application/vnd.openxmlformats-officedocument.presentationml.slideLayout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Override PartName="/ppt/tags/tag280.xml" ContentType="application/vnd.openxmlformats-officedocument.presentationml.tags+xml"/>
  <Override PartName="/ppt/tags/tag291.xml" ContentType="application/vnd.openxmlformats-officedocument.presentationml.tags+xml"/>
  <Override PartName="/ppt/tags/tag378.xml" ContentType="application/vnd.openxmlformats-officedocument.presentationml.tags+xml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slideLayouts/slideLayout41.xml" ContentType="application/vnd.openxmlformats-officedocument.presentationml.slideLayout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tags/tag55.xml" ContentType="application/vnd.openxmlformats-officedocument.presentationml.tags+xml"/>
  <Override PartName="/ppt/slideLayouts/slideLayout30.xml" ContentType="application/vnd.openxmlformats-officedocument.presentationml.slideLayout+xml"/>
  <Override PartName="/ppt/tags/tag159.xml" ContentType="application/vnd.openxmlformats-officedocument.presentationml.tags+xml"/>
  <Override PartName="/ppt/tags/tag211.xml" ContentType="application/vnd.openxmlformats-officedocument.presentationml.tags+xml"/>
  <Override PartName="/ppt/tags/tag309.xml" ContentType="application/vnd.openxmlformats-officedocument.presentationml.tags+xml"/>
  <Override PartName="/ppt/tags/tag345.xml" ContentType="application/vnd.openxmlformats-officedocument.presentationml.tags+xml"/>
  <Override PartName="/ppt/tags/tag356.xml" ContentType="application/vnd.openxmlformats-officedocument.presentationml.tags+xml"/>
  <Override PartName="/ppt/tags/tag392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334.xml" ContentType="application/vnd.openxmlformats-officedocument.presentationml.tags+xml"/>
  <Override PartName="/ppt/tags/tag381.xml" ContentType="application/vnd.openxmlformats-officedocument.presentationml.tags+xml"/>
  <Override PartName="/ppt/tags/tag22.xml" ContentType="application/vnd.openxmlformats-officedocument.presentationml.tags+xml"/>
  <Override PartName="/ppt/tags/tag126.xml" ContentType="application/vnd.openxmlformats-officedocument.presentationml.tags+xml"/>
  <Override PartName="/ppt/tags/tag173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249.xml" ContentType="application/vnd.openxmlformats-officedocument.presentationml.tags+xml"/>
  <Override PartName="/ppt/tags/tag296.xml" ContentType="application/vnd.openxmlformats-officedocument.presentationml.tags+xml"/>
  <Override PartName="/ppt/tags/tag301.xml" ContentType="application/vnd.openxmlformats-officedocument.presentationml.tags+xml"/>
  <Override PartName="/ppt/tags/tag312.xml" ContentType="application/vnd.openxmlformats-officedocument.presentationml.tags+xml"/>
  <Override PartName="/ppt/slideMasters/slideMaster3.xml" ContentType="application/vnd.openxmlformats-officedocument.presentationml.slideMaster+xml"/>
  <Override PartName="/ppt/tags/tag104.xml" ContentType="application/vnd.openxmlformats-officedocument.presentationml.tags+xml"/>
  <Override PartName="/ppt/tags/tag151.xml" ContentType="application/vnd.openxmlformats-officedocument.presentationml.tags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slideLayouts/slideLayout35.xml" ContentType="application/vnd.openxmlformats-officedocument.presentationml.slideLayout+xml"/>
  <Override PartName="/ppt/tags/tag205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tags/tag189.xml" ContentType="application/vnd.openxmlformats-officedocument.presentationml.tags+xml"/>
  <Override PartName="/ppt/tableStyles.xml" ContentType="application/vnd.openxmlformats-officedocument.presentationml.tableStyles+xml"/>
  <Override PartName="/ppt/tags/tag27.xml" ContentType="application/vnd.openxmlformats-officedocument.presentationml.tag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28.xml" ContentType="application/vnd.openxmlformats-officedocument.presentationml.tags+xml"/>
  <Override PartName="/ppt/tags/tag375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06.xml" ContentType="application/vnd.openxmlformats-officedocument.presentationml.tags+xml"/>
  <Override PartName="/ppt/tags/tag353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30.xml" ContentType="application/vnd.openxmlformats-officedocument.presentationml.tags+xml"/>
  <Override PartName="/ppt/tags/tag268.xml" ContentType="application/vnd.openxmlformats-officedocument.presentationml.tags+xml"/>
  <Override PartName="/ppt/tags/tag33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slideLayouts/slideLayout29.xml" ContentType="application/vnd.openxmlformats-officedocument.presentationml.slideLayout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293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71.xml" ContentType="application/vnd.openxmlformats-officedocument.presentationml.tags+xml"/>
  <Override PartName="/ppt/tags/tag369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32.xml" ContentType="application/vnd.openxmlformats-officedocument.presentationml.slideLayout+xml"/>
  <Override PartName="/ppt/tags/tag347.xml" ContentType="application/vnd.openxmlformats-officedocument.presentationml.tags+xml"/>
  <Override PartName="/ppt/tags/tag394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46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325.xml" ContentType="application/vnd.openxmlformats-officedocument.presentationml.tags+xml"/>
  <Override PartName="/ppt/tags/tag372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350.xml" ContentType="application/vnd.openxmlformats-officedocument.presentationml.tags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18.xml" ContentType="application/vnd.openxmlformats-officedocument.presentationml.tags+xml"/>
  <Override PartName="/ppt/tags/tag265.xml" ContentType="application/vnd.openxmlformats-officedocument.presentationml.tags+xml"/>
  <Override PartName="/ppt/tags/tag404.xml" ContentType="application/vnd.openxmlformats-officedocument.presentationml.tags+xml"/>
  <Override PartName="/ppt/slides/slide2.xml" ContentType="application/vnd.openxmlformats-officedocument.presentationml.slide+xml"/>
  <Override PartName="/ppt/tags/tag87.xml" ContentType="application/vnd.openxmlformats-officedocument.presentationml.tags+xml"/>
  <Override PartName="/ppt/slideLayouts/slideLayout26.xml" ContentType="application/vnd.openxmlformats-officedocument.presentationml.slideLayout+xml"/>
  <Override PartName="/ppt/tags/tag243.xml" ContentType="application/vnd.openxmlformats-officedocument.presentationml.tags+xml"/>
  <Override PartName="/ppt/tags/tag290.xml" ContentType="application/vnd.openxmlformats-officedocument.presentationml.tags+xml"/>
  <Default Extension="wmf" ContentType="image/x-wmf"/>
  <Override PartName="/ppt/tags/tag388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  <p:sldMasterId id="2147483697" r:id="rId3"/>
    <p:sldMasterId id="2147483721" r:id="rId4"/>
  </p:sldMasterIdLst>
  <p:sldIdLst>
    <p:sldId id="256" r:id="rId5"/>
    <p:sldId id="257" r:id="rId6"/>
    <p:sldId id="259" r:id="rId7"/>
    <p:sldId id="261" r:id="rId8"/>
    <p:sldId id="262" r:id="rId9"/>
    <p:sldId id="263" r:id="rId10"/>
    <p:sldId id="264" r:id="rId11"/>
    <p:sldId id="265" r:id="rId12"/>
    <p:sldId id="274" r:id="rId13"/>
    <p:sldId id="267" r:id="rId14"/>
    <p:sldId id="268" r:id="rId15"/>
    <p:sldId id="269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CCC"/>
    <a:srgbClr val="758AF1"/>
    <a:srgbClr val="8C6EF8"/>
    <a:srgbClr val="DCA1F7"/>
    <a:srgbClr val="FF9966"/>
    <a:srgbClr val="FFCCFF"/>
    <a:srgbClr val="26FA4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86.xml"/><Relationship Id="rId4" Type="http://schemas.openxmlformats.org/officeDocument/2006/relationships/tags" Target="../tags/tag85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91.xml"/><Relationship Id="rId4" Type="http://schemas.openxmlformats.org/officeDocument/2006/relationships/tags" Target="../tags/tag90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4" Type="http://schemas.openxmlformats.org/officeDocument/2006/relationships/tags" Target="../tags/tag101.xml"/><Relationship Id="rId9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09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5" Type="http://schemas.openxmlformats.org/officeDocument/2006/relationships/tags" Target="../tags/tag117.xml"/><Relationship Id="rId4" Type="http://schemas.openxmlformats.org/officeDocument/2006/relationships/tags" Target="../tags/tag116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5" Type="http://schemas.openxmlformats.org/officeDocument/2006/relationships/tags" Target="../tags/tag123.xml"/><Relationship Id="rId4" Type="http://schemas.openxmlformats.org/officeDocument/2006/relationships/tags" Target="../tags/tag12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34.xml"/><Relationship Id="rId4" Type="http://schemas.openxmlformats.org/officeDocument/2006/relationships/tags" Target="../tags/tag13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7" Type="http://schemas.openxmlformats.org/officeDocument/2006/relationships/image" Target="../media/image4.jpeg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44.xml"/><Relationship Id="rId4" Type="http://schemas.openxmlformats.org/officeDocument/2006/relationships/tags" Target="../tags/tag14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49.xml"/><Relationship Id="rId4" Type="http://schemas.openxmlformats.org/officeDocument/2006/relationships/tags" Target="../tags/tag148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54.xml"/><Relationship Id="rId4" Type="http://schemas.openxmlformats.org/officeDocument/2006/relationships/tags" Target="../tags/tag15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5" Type="http://schemas.openxmlformats.org/officeDocument/2006/relationships/tags" Target="../tags/tag159.xml"/><Relationship Id="rId4" Type="http://schemas.openxmlformats.org/officeDocument/2006/relationships/tags" Target="../tags/tag158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tags" Target="../tags/tag168.xml"/><Relationship Id="rId3" Type="http://schemas.openxmlformats.org/officeDocument/2006/relationships/tags" Target="../tags/tag163.xml"/><Relationship Id="rId7" Type="http://schemas.openxmlformats.org/officeDocument/2006/relationships/tags" Target="../tags/tag167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6" Type="http://schemas.openxmlformats.org/officeDocument/2006/relationships/tags" Target="../tags/tag166.xml"/><Relationship Id="rId5" Type="http://schemas.openxmlformats.org/officeDocument/2006/relationships/tags" Target="../tags/tag165.xml"/><Relationship Id="rId4" Type="http://schemas.openxmlformats.org/officeDocument/2006/relationships/tags" Target="../tags/tag164.xml"/><Relationship Id="rId9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17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175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4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178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6" Type="http://schemas.openxmlformats.org/officeDocument/2006/relationships/tags" Target="../tags/tag181.xml"/><Relationship Id="rId5" Type="http://schemas.openxmlformats.org/officeDocument/2006/relationships/tags" Target="../tags/tag180.xml"/><Relationship Id="rId4" Type="http://schemas.openxmlformats.org/officeDocument/2006/relationships/tags" Target="../tags/tag179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184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6" Type="http://schemas.openxmlformats.org/officeDocument/2006/relationships/tags" Target="../tags/tag187.xml"/><Relationship Id="rId5" Type="http://schemas.openxmlformats.org/officeDocument/2006/relationships/tags" Target="../tags/tag186.xml"/><Relationship Id="rId4" Type="http://schemas.openxmlformats.org/officeDocument/2006/relationships/tags" Target="../tags/tag185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90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92.xml"/><Relationship Id="rId4" Type="http://schemas.openxmlformats.org/officeDocument/2006/relationships/tags" Target="../tags/tag19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195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97.xml"/><Relationship Id="rId4" Type="http://schemas.openxmlformats.org/officeDocument/2006/relationships/tags" Target="../tags/tag196.xml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4.xml"/><Relationship Id="rId3" Type="http://schemas.openxmlformats.org/officeDocument/2006/relationships/tags" Target="../tags/tag206.xml"/><Relationship Id="rId7" Type="http://schemas.openxmlformats.org/officeDocument/2006/relationships/tags" Target="../tags/tag210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6" Type="http://schemas.openxmlformats.org/officeDocument/2006/relationships/tags" Target="../tags/tag209.xml"/><Relationship Id="rId5" Type="http://schemas.openxmlformats.org/officeDocument/2006/relationships/tags" Target="../tags/tag208.xml"/><Relationship Id="rId4" Type="http://schemas.openxmlformats.org/officeDocument/2006/relationships/tags" Target="../tags/tag207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213.xml"/><Relationship Id="rId2" Type="http://schemas.openxmlformats.org/officeDocument/2006/relationships/tags" Target="../tags/tag212.xml"/><Relationship Id="rId1" Type="http://schemas.openxmlformats.org/officeDocument/2006/relationships/tags" Target="../tags/tag211.xml"/><Relationship Id="rId6" Type="http://schemas.openxmlformats.org/officeDocument/2006/relationships/slideMaster" Target="../slideMasters/slideMaster4.xml"/><Relationship Id="rId5" Type="http://schemas.openxmlformats.org/officeDocument/2006/relationships/tags" Target="../tags/tag215.xml"/><Relationship Id="rId4" Type="http://schemas.openxmlformats.org/officeDocument/2006/relationships/tags" Target="../tags/tag21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tags" Target="../tags/tag218.xml"/><Relationship Id="rId2" Type="http://schemas.openxmlformats.org/officeDocument/2006/relationships/tags" Target="../tags/tag217.xml"/><Relationship Id="rId1" Type="http://schemas.openxmlformats.org/officeDocument/2006/relationships/tags" Target="../tags/tag216.xml"/><Relationship Id="rId6" Type="http://schemas.openxmlformats.org/officeDocument/2006/relationships/slideMaster" Target="../slideMasters/slideMaster4.xml"/><Relationship Id="rId5" Type="http://schemas.openxmlformats.org/officeDocument/2006/relationships/tags" Target="../tags/tag220.xml"/><Relationship Id="rId4" Type="http://schemas.openxmlformats.org/officeDocument/2006/relationships/tags" Target="../tags/tag219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tags" Target="../tags/tag223.xml"/><Relationship Id="rId7" Type="http://schemas.openxmlformats.org/officeDocument/2006/relationships/slideMaster" Target="../slideMasters/slideMaster4.xml"/><Relationship Id="rId2" Type="http://schemas.openxmlformats.org/officeDocument/2006/relationships/tags" Target="../tags/tag222.xml"/><Relationship Id="rId1" Type="http://schemas.openxmlformats.org/officeDocument/2006/relationships/tags" Target="../tags/tag221.xml"/><Relationship Id="rId6" Type="http://schemas.openxmlformats.org/officeDocument/2006/relationships/tags" Target="../tags/tag226.xml"/><Relationship Id="rId5" Type="http://schemas.openxmlformats.org/officeDocument/2006/relationships/tags" Target="../tags/tag225.xml"/><Relationship Id="rId4" Type="http://schemas.openxmlformats.org/officeDocument/2006/relationships/tags" Target="../tags/tag224.xml"/></Relationships>
</file>

<file path=ppt/slideLayouts/_rels/slideLayout39.xml.rels><?xml version="1.0" encoding="UTF-8" standalone="yes"?>
<Relationships xmlns="http://schemas.openxmlformats.org/package/2006/relationships"><Relationship Id="rId8" Type="http://schemas.openxmlformats.org/officeDocument/2006/relationships/tags" Target="../tags/tag234.xml"/><Relationship Id="rId3" Type="http://schemas.openxmlformats.org/officeDocument/2006/relationships/tags" Target="../tags/tag229.xml"/><Relationship Id="rId7" Type="http://schemas.openxmlformats.org/officeDocument/2006/relationships/tags" Target="../tags/tag233.xml"/><Relationship Id="rId2" Type="http://schemas.openxmlformats.org/officeDocument/2006/relationships/tags" Target="../tags/tag228.xml"/><Relationship Id="rId1" Type="http://schemas.openxmlformats.org/officeDocument/2006/relationships/tags" Target="../tags/tag227.xml"/><Relationship Id="rId6" Type="http://schemas.openxmlformats.org/officeDocument/2006/relationships/tags" Target="../tags/tag232.xml"/><Relationship Id="rId5" Type="http://schemas.openxmlformats.org/officeDocument/2006/relationships/tags" Target="../tags/tag231.xml"/><Relationship Id="rId4" Type="http://schemas.openxmlformats.org/officeDocument/2006/relationships/tags" Target="../tags/tag230.xml"/><Relationship Id="rId9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tags" Target="../tags/tag237.xml"/><Relationship Id="rId2" Type="http://schemas.openxmlformats.org/officeDocument/2006/relationships/tags" Target="../tags/tag236.xml"/><Relationship Id="rId1" Type="http://schemas.openxmlformats.org/officeDocument/2006/relationships/tags" Target="../tags/tag235.xml"/><Relationship Id="rId5" Type="http://schemas.openxmlformats.org/officeDocument/2006/relationships/slideMaster" Target="../slideMasters/slideMaster4.xml"/><Relationship Id="rId4" Type="http://schemas.openxmlformats.org/officeDocument/2006/relationships/tags" Target="../tags/tag238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tags" Target="../tags/tag241.xml"/><Relationship Id="rId2" Type="http://schemas.openxmlformats.org/officeDocument/2006/relationships/tags" Target="../tags/tag240.xml"/><Relationship Id="rId1" Type="http://schemas.openxmlformats.org/officeDocument/2006/relationships/tags" Target="../tags/tag239.xml"/><Relationship Id="rId4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tags" Target="../tags/tag244.xml"/><Relationship Id="rId7" Type="http://schemas.openxmlformats.org/officeDocument/2006/relationships/slideMaster" Target="../slideMasters/slideMaster4.xml"/><Relationship Id="rId2" Type="http://schemas.openxmlformats.org/officeDocument/2006/relationships/tags" Target="../tags/tag243.xml"/><Relationship Id="rId1" Type="http://schemas.openxmlformats.org/officeDocument/2006/relationships/tags" Target="../tags/tag242.xml"/><Relationship Id="rId6" Type="http://schemas.openxmlformats.org/officeDocument/2006/relationships/tags" Target="../tags/tag247.xml"/><Relationship Id="rId5" Type="http://schemas.openxmlformats.org/officeDocument/2006/relationships/tags" Target="../tags/tag246.xml"/><Relationship Id="rId4" Type="http://schemas.openxmlformats.org/officeDocument/2006/relationships/tags" Target="../tags/tag245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tags" Target="../tags/tag250.xml"/><Relationship Id="rId7" Type="http://schemas.openxmlformats.org/officeDocument/2006/relationships/slideMaster" Target="../slideMasters/slideMaster4.xml"/><Relationship Id="rId2" Type="http://schemas.openxmlformats.org/officeDocument/2006/relationships/tags" Target="../tags/tag249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5" Type="http://schemas.openxmlformats.org/officeDocument/2006/relationships/tags" Target="../tags/tag252.xml"/><Relationship Id="rId4" Type="http://schemas.openxmlformats.org/officeDocument/2006/relationships/tags" Target="../tags/tag25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tags" Target="../tags/tag256.xml"/><Relationship Id="rId2" Type="http://schemas.openxmlformats.org/officeDocument/2006/relationships/tags" Target="../tags/tag255.xml"/><Relationship Id="rId1" Type="http://schemas.openxmlformats.org/officeDocument/2006/relationships/tags" Target="../tags/tag254.xml"/><Relationship Id="rId6" Type="http://schemas.openxmlformats.org/officeDocument/2006/relationships/slideMaster" Target="../slideMasters/slideMaster4.xml"/><Relationship Id="rId5" Type="http://schemas.openxmlformats.org/officeDocument/2006/relationships/tags" Target="../tags/tag258.xml"/><Relationship Id="rId4" Type="http://schemas.openxmlformats.org/officeDocument/2006/relationships/tags" Target="../tags/tag257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tags" Target="../tags/tag261.xml"/><Relationship Id="rId2" Type="http://schemas.openxmlformats.org/officeDocument/2006/relationships/tags" Target="../tags/tag260.xml"/><Relationship Id="rId1" Type="http://schemas.openxmlformats.org/officeDocument/2006/relationships/tags" Target="../tags/tag259.xml"/><Relationship Id="rId6" Type="http://schemas.openxmlformats.org/officeDocument/2006/relationships/slideMaster" Target="../slideMasters/slideMaster4.xml"/><Relationship Id="rId5" Type="http://schemas.openxmlformats.org/officeDocument/2006/relationships/tags" Target="../tags/tag263.xml"/><Relationship Id="rId4" Type="http://schemas.openxmlformats.org/officeDocument/2006/relationships/tags" Target="../tags/tag262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381000" y="1524000"/>
            <a:ext cx="7239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dt" sz="half" idx="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ftr" sz="quarter" idx="3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sldNum" sz="quarter" idx="4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  <p:custDataLst>
              <p:tags r:id="rId3"/>
            </p:custDataLst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ru-RU" dirty="0" smtClean="0"/>
              <a:t>Вставка клипа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04800" y="0"/>
            <a:ext cx="8837613" cy="6856413"/>
            <a:chOff x="192" y="0"/>
            <a:chExt cx="5567" cy="4319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384" y="1056"/>
              <a:ext cx="4992" cy="3263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192" y="2256"/>
              <a:ext cx="5567" cy="9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480" y="0"/>
              <a:ext cx="124" cy="124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  <p:custDataLst>
              <p:tags r:id="rId2"/>
            </p:custDataLst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  <p:custDataLst>
              <p:tags r:id="rId3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915150" y="609600"/>
            <a:ext cx="207645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609600"/>
            <a:ext cx="607695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7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  <p:custDataLst>
              <p:tags r:id="rId3"/>
            </p:custDataLst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  <p:custDataLst>
              <p:tags r:id="rId4"/>
            </p:custDataLst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  <p:custDataLst>
              <p:tags r:id="rId5"/>
            </p:custDataLst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080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0" grpId="0" animBg="1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ags" Target="../tags/tag70.xml"/><Relationship Id="rId18" Type="http://schemas.openxmlformats.org/officeDocument/2006/relationships/tags" Target="../tags/tag7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7" Type="http://schemas.openxmlformats.org/officeDocument/2006/relationships/tags" Target="../tags/tag74.xml"/><Relationship Id="rId2" Type="http://schemas.openxmlformats.org/officeDocument/2006/relationships/slideLayout" Target="../slideLayouts/slideLayout14.xml"/><Relationship Id="rId16" Type="http://schemas.openxmlformats.org/officeDocument/2006/relationships/tags" Target="../tags/tag73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ags" Target="../tags/tag72.x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ags" Target="../tags/tag7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ags" Target="../tags/tag135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17" Type="http://schemas.openxmlformats.org/officeDocument/2006/relationships/tags" Target="../tags/tag139.xml"/><Relationship Id="rId2" Type="http://schemas.openxmlformats.org/officeDocument/2006/relationships/slideLayout" Target="../slideLayouts/slideLayout25.xml"/><Relationship Id="rId16" Type="http://schemas.openxmlformats.org/officeDocument/2006/relationships/tags" Target="../tags/tag138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ags" Target="../tags/tag137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ags" Target="../tags/tag1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ags" Target="../tags/tag198.xml"/><Relationship Id="rId18" Type="http://schemas.openxmlformats.org/officeDocument/2006/relationships/tags" Target="../tags/tag20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17" Type="http://schemas.openxmlformats.org/officeDocument/2006/relationships/tags" Target="../tags/tag202.xml"/><Relationship Id="rId2" Type="http://schemas.openxmlformats.org/officeDocument/2006/relationships/slideLayout" Target="../slideLayouts/slideLayout36.xml"/><Relationship Id="rId16" Type="http://schemas.openxmlformats.org/officeDocument/2006/relationships/tags" Target="../tags/tag201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tags" Target="../tags/tag200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tags" Target="../tags/tag19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  <p:custDataLst>
              <p:tags r:id="rId17"/>
            </p:custDataLst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6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6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6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6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6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304800" y="0"/>
            <a:ext cx="8837613" cy="6856413"/>
            <a:chOff x="192" y="0"/>
            <a:chExt cx="5567" cy="4319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384" y="0"/>
              <a:ext cx="4992" cy="4319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192" y="192"/>
              <a:ext cx="5567" cy="9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480" y="0"/>
              <a:ext cx="124" cy="124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12192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  <p:custDataLst>
              <p:tags r:id="rId17"/>
            </p:custDataLst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Текст второго уровня</a:t>
            </a:r>
          </a:p>
          <a:p>
            <a:pPr lvl="2"/>
            <a:r>
              <a:rPr lang="ru-RU" smtClean="0"/>
              <a:t>Текст третьего уровня</a:t>
            </a:r>
          </a:p>
          <a:p>
            <a:pPr lvl="3"/>
            <a:r>
              <a:rPr lang="ru-RU" smtClean="0"/>
              <a:t> Текст четвертого уровня</a:t>
            </a:r>
          </a:p>
          <a:p>
            <a:pPr lvl="4"/>
            <a:r>
              <a:rPr lang="ru-RU" smtClean="0"/>
              <a:t>Текст пятого уровня</a:t>
            </a:r>
          </a:p>
          <a:p>
            <a:pPr lvl="1"/>
            <a:endParaRPr lang="ru-RU" smtClean="0"/>
          </a:p>
          <a:p>
            <a:pPr lvl="2"/>
            <a:endParaRPr lang="ru-RU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  <p:custDataLst>
              <p:tags r:id="rId16"/>
            </p:custDataLst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ru-RU" dirty="0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  <p:custDataLst>
              <p:tags r:id="rId17"/>
            </p:custDataLst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  <p:custDataLst>
              <p:tags r:id="rId16"/>
            </p:custDataLst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ru-RU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  <p:custDataLst>
              <p:tags r:id="rId17"/>
            </p:custDataLst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55" name="Rectangle 7"/>
          <p:cNvSpPr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66.xml"/><Relationship Id="rId7" Type="http://schemas.openxmlformats.org/officeDocument/2006/relationships/image" Target="../media/image6.jpeg"/><Relationship Id="rId2" Type="http://schemas.openxmlformats.org/officeDocument/2006/relationships/tags" Target="../tags/tag265.xml"/><Relationship Id="rId1" Type="http://schemas.openxmlformats.org/officeDocument/2006/relationships/tags" Target="../tags/tag26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68.xml"/><Relationship Id="rId4" Type="http://schemas.openxmlformats.org/officeDocument/2006/relationships/tags" Target="../tags/tag26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tags" Target="../tags/tag342.xml"/><Relationship Id="rId7" Type="http://schemas.openxmlformats.org/officeDocument/2006/relationships/tags" Target="../tags/tag346.xml"/><Relationship Id="rId2" Type="http://schemas.openxmlformats.org/officeDocument/2006/relationships/tags" Target="../tags/tag341.xml"/><Relationship Id="rId1" Type="http://schemas.openxmlformats.org/officeDocument/2006/relationships/tags" Target="../tags/tag340.xml"/><Relationship Id="rId6" Type="http://schemas.openxmlformats.org/officeDocument/2006/relationships/tags" Target="../tags/tag345.xml"/><Relationship Id="rId5" Type="http://schemas.openxmlformats.org/officeDocument/2006/relationships/tags" Target="../tags/tag344.xml"/><Relationship Id="rId10" Type="http://schemas.openxmlformats.org/officeDocument/2006/relationships/image" Target="../media/image16.gif"/><Relationship Id="rId4" Type="http://schemas.openxmlformats.org/officeDocument/2006/relationships/tags" Target="../tags/tag343.xml"/><Relationship Id="rId9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tags" Target="../tags/tag349.xml"/><Relationship Id="rId7" Type="http://schemas.openxmlformats.org/officeDocument/2006/relationships/tags" Target="../tags/tag353.xml"/><Relationship Id="rId2" Type="http://schemas.openxmlformats.org/officeDocument/2006/relationships/tags" Target="../tags/tag348.xml"/><Relationship Id="rId1" Type="http://schemas.openxmlformats.org/officeDocument/2006/relationships/tags" Target="../tags/tag347.xml"/><Relationship Id="rId6" Type="http://schemas.openxmlformats.org/officeDocument/2006/relationships/tags" Target="../tags/tag352.xml"/><Relationship Id="rId5" Type="http://schemas.openxmlformats.org/officeDocument/2006/relationships/tags" Target="../tags/tag351.xml"/><Relationship Id="rId4" Type="http://schemas.openxmlformats.org/officeDocument/2006/relationships/tags" Target="../tags/tag35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361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56.xml"/><Relationship Id="rId7" Type="http://schemas.openxmlformats.org/officeDocument/2006/relationships/tags" Target="../tags/tag360.xml"/><Relationship Id="rId12" Type="http://schemas.openxmlformats.org/officeDocument/2006/relationships/tags" Target="../tags/tag365.xml"/><Relationship Id="rId17" Type="http://schemas.openxmlformats.org/officeDocument/2006/relationships/image" Target="../media/image20.gif"/><Relationship Id="rId2" Type="http://schemas.openxmlformats.org/officeDocument/2006/relationships/tags" Target="../tags/tag355.xml"/><Relationship Id="rId16" Type="http://schemas.openxmlformats.org/officeDocument/2006/relationships/image" Target="../media/image19.gif"/><Relationship Id="rId1" Type="http://schemas.openxmlformats.org/officeDocument/2006/relationships/tags" Target="../tags/tag354.xml"/><Relationship Id="rId6" Type="http://schemas.openxmlformats.org/officeDocument/2006/relationships/tags" Target="../tags/tag359.xml"/><Relationship Id="rId11" Type="http://schemas.openxmlformats.org/officeDocument/2006/relationships/tags" Target="../tags/tag364.xml"/><Relationship Id="rId5" Type="http://schemas.openxmlformats.org/officeDocument/2006/relationships/tags" Target="../tags/tag358.xml"/><Relationship Id="rId15" Type="http://schemas.openxmlformats.org/officeDocument/2006/relationships/image" Target="../media/image18.gif"/><Relationship Id="rId10" Type="http://schemas.openxmlformats.org/officeDocument/2006/relationships/tags" Target="../tags/tag363.xml"/><Relationship Id="rId4" Type="http://schemas.openxmlformats.org/officeDocument/2006/relationships/tags" Target="../tags/tag357.xml"/><Relationship Id="rId9" Type="http://schemas.openxmlformats.org/officeDocument/2006/relationships/tags" Target="../tags/tag362.xml"/><Relationship Id="rId14" Type="http://schemas.openxmlformats.org/officeDocument/2006/relationships/image" Target="../media/image17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372.xml"/><Relationship Id="rId3" Type="http://schemas.openxmlformats.org/officeDocument/2006/relationships/tags" Target="../tags/tag367.xml"/><Relationship Id="rId7" Type="http://schemas.openxmlformats.org/officeDocument/2006/relationships/tags" Target="../tags/tag371.xml"/><Relationship Id="rId12" Type="http://schemas.openxmlformats.org/officeDocument/2006/relationships/oleObject" Target="../embeddings/oleObject3.bin"/><Relationship Id="rId2" Type="http://schemas.openxmlformats.org/officeDocument/2006/relationships/tags" Target="../tags/tag366.xml"/><Relationship Id="rId1" Type="http://schemas.openxmlformats.org/officeDocument/2006/relationships/vmlDrawing" Target="../drawings/vmlDrawing1.vml"/><Relationship Id="rId6" Type="http://schemas.openxmlformats.org/officeDocument/2006/relationships/tags" Target="../tags/tag370.xml"/><Relationship Id="rId11" Type="http://schemas.openxmlformats.org/officeDocument/2006/relationships/oleObject" Target="../embeddings/oleObject2.bin"/><Relationship Id="rId5" Type="http://schemas.openxmlformats.org/officeDocument/2006/relationships/tags" Target="../tags/tag369.xml"/><Relationship Id="rId10" Type="http://schemas.openxmlformats.org/officeDocument/2006/relationships/oleObject" Target="../embeddings/oleObject1.bin"/><Relationship Id="rId4" Type="http://schemas.openxmlformats.org/officeDocument/2006/relationships/tags" Target="../tags/tag368.xml"/><Relationship Id="rId9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79.xml"/><Relationship Id="rId3" Type="http://schemas.openxmlformats.org/officeDocument/2006/relationships/tags" Target="../tags/tag374.xml"/><Relationship Id="rId7" Type="http://schemas.openxmlformats.org/officeDocument/2006/relationships/tags" Target="../tags/tag378.xml"/><Relationship Id="rId2" Type="http://schemas.openxmlformats.org/officeDocument/2006/relationships/tags" Target="../tags/tag373.xml"/><Relationship Id="rId1" Type="http://schemas.openxmlformats.org/officeDocument/2006/relationships/vmlDrawing" Target="../drawings/vmlDrawing2.vml"/><Relationship Id="rId6" Type="http://schemas.openxmlformats.org/officeDocument/2006/relationships/tags" Target="../tags/tag377.xml"/><Relationship Id="rId11" Type="http://schemas.openxmlformats.org/officeDocument/2006/relationships/oleObject" Target="../embeddings/oleObject5.bin"/><Relationship Id="rId5" Type="http://schemas.openxmlformats.org/officeDocument/2006/relationships/tags" Target="../tags/tag376.xml"/><Relationship Id="rId10" Type="http://schemas.openxmlformats.org/officeDocument/2006/relationships/oleObject" Target="../embeddings/oleObject4.bin"/><Relationship Id="rId4" Type="http://schemas.openxmlformats.org/officeDocument/2006/relationships/tags" Target="../tags/tag375.xml"/><Relationship Id="rId9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38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80.xml"/><Relationship Id="rId1" Type="http://schemas.openxmlformats.org/officeDocument/2006/relationships/vmlDrawing" Target="../drawings/vmlDrawing3.vml"/><Relationship Id="rId6" Type="http://schemas.openxmlformats.org/officeDocument/2006/relationships/tags" Target="../tags/tag384.xml"/><Relationship Id="rId5" Type="http://schemas.openxmlformats.org/officeDocument/2006/relationships/tags" Target="../tags/tag383.xml"/><Relationship Id="rId4" Type="http://schemas.openxmlformats.org/officeDocument/2006/relationships/tags" Target="../tags/tag38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38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85.xml"/><Relationship Id="rId1" Type="http://schemas.openxmlformats.org/officeDocument/2006/relationships/vmlDrawing" Target="../drawings/vmlDrawing4.vml"/><Relationship Id="rId6" Type="http://schemas.openxmlformats.org/officeDocument/2006/relationships/tags" Target="../tags/tag389.xml"/><Relationship Id="rId5" Type="http://schemas.openxmlformats.org/officeDocument/2006/relationships/tags" Target="../tags/tag388.xml"/><Relationship Id="rId4" Type="http://schemas.openxmlformats.org/officeDocument/2006/relationships/tags" Target="../tags/tag38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396.xml"/><Relationship Id="rId13" Type="http://schemas.openxmlformats.org/officeDocument/2006/relationships/tags" Target="../tags/tag401.xml"/><Relationship Id="rId18" Type="http://schemas.openxmlformats.org/officeDocument/2006/relationships/oleObject" Target="../embeddings/oleObject10.bin"/><Relationship Id="rId3" Type="http://schemas.openxmlformats.org/officeDocument/2006/relationships/tags" Target="../tags/tag391.xml"/><Relationship Id="rId7" Type="http://schemas.openxmlformats.org/officeDocument/2006/relationships/tags" Target="../tags/tag395.xml"/><Relationship Id="rId12" Type="http://schemas.openxmlformats.org/officeDocument/2006/relationships/tags" Target="../tags/tag400.xml"/><Relationship Id="rId17" Type="http://schemas.openxmlformats.org/officeDocument/2006/relationships/oleObject" Target="../embeddings/oleObject9.bin"/><Relationship Id="rId2" Type="http://schemas.openxmlformats.org/officeDocument/2006/relationships/tags" Target="../tags/tag390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5.vml"/><Relationship Id="rId6" Type="http://schemas.openxmlformats.org/officeDocument/2006/relationships/tags" Target="../tags/tag394.xml"/><Relationship Id="rId11" Type="http://schemas.openxmlformats.org/officeDocument/2006/relationships/tags" Target="../tags/tag399.xml"/><Relationship Id="rId5" Type="http://schemas.openxmlformats.org/officeDocument/2006/relationships/tags" Target="../tags/tag393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98.xml"/><Relationship Id="rId19" Type="http://schemas.openxmlformats.org/officeDocument/2006/relationships/oleObject" Target="../embeddings/oleObject11.bin"/><Relationship Id="rId4" Type="http://schemas.openxmlformats.org/officeDocument/2006/relationships/tags" Target="../tags/tag392.xml"/><Relationship Id="rId9" Type="http://schemas.openxmlformats.org/officeDocument/2006/relationships/tags" Target="../tags/tag397.xml"/><Relationship Id="rId14" Type="http://schemas.openxmlformats.org/officeDocument/2006/relationships/tags" Target="../tags/tag40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tags" Target="../tags/tag405.xml"/><Relationship Id="rId7" Type="http://schemas.openxmlformats.org/officeDocument/2006/relationships/image" Target="../media/image9.jpeg"/><Relationship Id="rId2" Type="http://schemas.openxmlformats.org/officeDocument/2006/relationships/tags" Target="../tags/tag404.xml"/><Relationship Id="rId1" Type="http://schemas.openxmlformats.org/officeDocument/2006/relationships/tags" Target="../tags/tag40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7.xml"/><Relationship Id="rId4" Type="http://schemas.openxmlformats.org/officeDocument/2006/relationships/tags" Target="../tags/tag406.xml"/><Relationship Id="rId9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271.xml"/><Relationship Id="rId2" Type="http://schemas.openxmlformats.org/officeDocument/2006/relationships/tags" Target="../tags/tag270.xml"/><Relationship Id="rId1" Type="http://schemas.openxmlformats.org/officeDocument/2006/relationships/tags" Target="../tags/tag269.xml"/><Relationship Id="rId6" Type="http://schemas.openxmlformats.org/officeDocument/2006/relationships/image" Target="../media/image7.jpe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7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75.xml"/><Relationship Id="rId2" Type="http://schemas.openxmlformats.org/officeDocument/2006/relationships/tags" Target="../tags/tag274.xml"/><Relationship Id="rId1" Type="http://schemas.openxmlformats.org/officeDocument/2006/relationships/tags" Target="../tags/tag273.xml"/><Relationship Id="rId6" Type="http://schemas.openxmlformats.org/officeDocument/2006/relationships/image" Target="../media/image8.png"/><Relationship Id="rId5" Type="http://schemas.openxmlformats.org/officeDocument/2006/relationships/slideLayout" Target="../slideLayouts/slideLayout36.xml"/><Relationship Id="rId4" Type="http://schemas.openxmlformats.org/officeDocument/2006/relationships/tags" Target="../tags/tag27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84.xml"/><Relationship Id="rId13" Type="http://schemas.openxmlformats.org/officeDocument/2006/relationships/tags" Target="../tags/tag289.xml"/><Relationship Id="rId18" Type="http://schemas.openxmlformats.org/officeDocument/2006/relationships/tags" Target="../tags/tag294.xml"/><Relationship Id="rId3" Type="http://schemas.openxmlformats.org/officeDocument/2006/relationships/tags" Target="../tags/tag279.xml"/><Relationship Id="rId21" Type="http://schemas.openxmlformats.org/officeDocument/2006/relationships/tags" Target="../tags/tag297.xml"/><Relationship Id="rId7" Type="http://schemas.openxmlformats.org/officeDocument/2006/relationships/tags" Target="../tags/tag283.xml"/><Relationship Id="rId12" Type="http://schemas.openxmlformats.org/officeDocument/2006/relationships/tags" Target="../tags/tag288.xml"/><Relationship Id="rId17" Type="http://schemas.openxmlformats.org/officeDocument/2006/relationships/tags" Target="../tags/tag293.xml"/><Relationship Id="rId2" Type="http://schemas.openxmlformats.org/officeDocument/2006/relationships/tags" Target="../tags/tag278.xml"/><Relationship Id="rId16" Type="http://schemas.openxmlformats.org/officeDocument/2006/relationships/tags" Target="../tags/tag292.xml"/><Relationship Id="rId20" Type="http://schemas.openxmlformats.org/officeDocument/2006/relationships/tags" Target="../tags/tag296.xml"/><Relationship Id="rId1" Type="http://schemas.openxmlformats.org/officeDocument/2006/relationships/tags" Target="../tags/tag277.xml"/><Relationship Id="rId6" Type="http://schemas.openxmlformats.org/officeDocument/2006/relationships/tags" Target="../tags/tag282.xml"/><Relationship Id="rId11" Type="http://schemas.openxmlformats.org/officeDocument/2006/relationships/tags" Target="../tags/tag287.xml"/><Relationship Id="rId24" Type="http://schemas.openxmlformats.org/officeDocument/2006/relationships/slideLayout" Target="../slideLayouts/slideLayout36.xml"/><Relationship Id="rId5" Type="http://schemas.openxmlformats.org/officeDocument/2006/relationships/tags" Target="../tags/tag281.xml"/><Relationship Id="rId15" Type="http://schemas.openxmlformats.org/officeDocument/2006/relationships/tags" Target="../tags/tag291.xml"/><Relationship Id="rId23" Type="http://schemas.openxmlformats.org/officeDocument/2006/relationships/tags" Target="../tags/tag299.xml"/><Relationship Id="rId10" Type="http://schemas.openxmlformats.org/officeDocument/2006/relationships/tags" Target="../tags/tag286.xml"/><Relationship Id="rId19" Type="http://schemas.openxmlformats.org/officeDocument/2006/relationships/tags" Target="../tags/tag295.xml"/><Relationship Id="rId4" Type="http://schemas.openxmlformats.org/officeDocument/2006/relationships/tags" Target="../tags/tag280.xml"/><Relationship Id="rId9" Type="http://schemas.openxmlformats.org/officeDocument/2006/relationships/tags" Target="../tags/tag285.xml"/><Relationship Id="rId14" Type="http://schemas.openxmlformats.org/officeDocument/2006/relationships/tags" Target="../tags/tag290.xml"/><Relationship Id="rId22" Type="http://schemas.openxmlformats.org/officeDocument/2006/relationships/tags" Target="../tags/tag29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02.xml"/><Relationship Id="rId7" Type="http://schemas.openxmlformats.org/officeDocument/2006/relationships/image" Target="../media/image9.jpeg"/><Relationship Id="rId2" Type="http://schemas.openxmlformats.org/officeDocument/2006/relationships/tags" Target="../tags/tag301.xml"/><Relationship Id="rId1" Type="http://schemas.openxmlformats.org/officeDocument/2006/relationships/tags" Target="../tags/tag30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4.xml"/><Relationship Id="rId4" Type="http://schemas.openxmlformats.org/officeDocument/2006/relationships/tags" Target="../tags/tag30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07.xml"/><Relationship Id="rId7" Type="http://schemas.openxmlformats.org/officeDocument/2006/relationships/tags" Target="../tags/tag311.xml"/><Relationship Id="rId2" Type="http://schemas.openxmlformats.org/officeDocument/2006/relationships/tags" Target="../tags/tag306.xml"/><Relationship Id="rId1" Type="http://schemas.openxmlformats.org/officeDocument/2006/relationships/tags" Target="../tags/tag305.xml"/><Relationship Id="rId6" Type="http://schemas.openxmlformats.org/officeDocument/2006/relationships/tags" Target="../tags/tag310.xml"/><Relationship Id="rId5" Type="http://schemas.openxmlformats.org/officeDocument/2006/relationships/tags" Target="../tags/tag309.xml"/><Relationship Id="rId10" Type="http://schemas.openxmlformats.org/officeDocument/2006/relationships/image" Target="../media/image11.gif"/><Relationship Id="rId4" Type="http://schemas.openxmlformats.org/officeDocument/2006/relationships/tags" Target="../tags/tag308.xml"/><Relationship Id="rId9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19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14.xml"/><Relationship Id="rId7" Type="http://schemas.openxmlformats.org/officeDocument/2006/relationships/tags" Target="../tags/tag318.xml"/><Relationship Id="rId12" Type="http://schemas.openxmlformats.org/officeDocument/2006/relationships/tags" Target="../tags/tag323.xml"/><Relationship Id="rId2" Type="http://schemas.openxmlformats.org/officeDocument/2006/relationships/tags" Target="../tags/tag313.xml"/><Relationship Id="rId1" Type="http://schemas.openxmlformats.org/officeDocument/2006/relationships/tags" Target="../tags/tag312.xml"/><Relationship Id="rId6" Type="http://schemas.openxmlformats.org/officeDocument/2006/relationships/tags" Target="../tags/tag317.xml"/><Relationship Id="rId11" Type="http://schemas.openxmlformats.org/officeDocument/2006/relationships/tags" Target="../tags/tag322.xml"/><Relationship Id="rId5" Type="http://schemas.openxmlformats.org/officeDocument/2006/relationships/tags" Target="../tags/tag316.xml"/><Relationship Id="rId10" Type="http://schemas.openxmlformats.org/officeDocument/2006/relationships/tags" Target="../tags/tag321.xml"/><Relationship Id="rId4" Type="http://schemas.openxmlformats.org/officeDocument/2006/relationships/tags" Target="../tags/tag315.xml"/><Relationship Id="rId9" Type="http://schemas.openxmlformats.org/officeDocument/2006/relationships/tags" Target="../tags/tag320.xml"/><Relationship Id="rId1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tags" Target="../tags/tag326.xml"/><Relationship Id="rId7" Type="http://schemas.openxmlformats.org/officeDocument/2006/relationships/tags" Target="../tags/tag330.xml"/><Relationship Id="rId2" Type="http://schemas.openxmlformats.org/officeDocument/2006/relationships/tags" Target="../tags/tag325.xml"/><Relationship Id="rId1" Type="http://schemas.openxmlformats.org/officeDocument/2006/relationships/tags" Target="../tags/tag324.xml"/><Relationship Id="rId6" Type="http://schemas.openxmlformats.org/officeDocument/2006/relationships/tags" Target="../tags/tag329.xml"/><Relationship Id="rId5" Type="http://schemas.openxmlformats.org/officeDocument/2006/relationships/tags" Target="../tags/tag328.xml"/><Relationship Id="rId10" Type="http://schemas.openxmlformats.org/officeDocument/2006/relationships/image" Target="../media/image13.gif"/><Relationship Id="rId4" Type="http://schemas.openxmlformats.org/officeDocument/2006/relationships/tags" Target="../tags/tag327.xml"/><Relationship Id="rId9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38.xml"/><Relationship Id="rId3" Type="http://schemas.openxmlformats.org/officeDocument/2006/relationships/tags" Target="../tags/tag333.xml"/><Relationship Id="rId7" Type="http://schemas.openxmlformats.org/officeDocument/2006/relationships/tags" Target="../tags/tag337.xml"/><Relationship Id="rId12" Type="http://schemas.openxmlformats.org/officeDocument/2006/relationships/image" Target="../media/image14.jpeg"/><Relationship Id="rId2" Type="http://schemas.openxmlformats.org/officeDocument/2006/relationships/tags" Target="../tags/tag332.xml"/><Relationship Id="rId1" Type="http://schemas.openxmlformats.org/officeDocument/2006/relationships/tags" Target="../tags/tag331.xml"/><Relationship Id="rId6" Type="http://schemas.openxmlformats.org/officeDocument/2006/relationships/tags" Target="../tags/tag336.xml"/><Relationship Id="rId11" Type="http://schemas.openxmlformats.org/officeDocument/2006/relationships/image" Target="../media/image12.jpeg"/><Relationship Id="rId5" Type="http://schemas.openxmlformats.org/officeDocument/2006/relationships/tags" Target="../tags/tag335.xml"/><Relationship Id="rId10" Type="http://schemas.openxmlformats.org/officeDocument/2006/relationships/slideLayout" Target="../slideLayouts/slideLayout16.xml"/><Relationship Id="rId4" Type="http://schemas.openxmlformats.org/officeDocument/2006/relationships/tags" Target="../tags/tag334.xml"/><Relationship Id="rId9" Type="http://schemas.openxmlformats.org/officeDocument/2006/relationships/tags" Target="../tags/tag3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Universe (17)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Необыкновенное путешествие с обыкновенными дробями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Урок –экспедиция по теме «Сложение, вычитание обыкновенных дробей с одинаковыми  знаменателями»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Учитель : Гущина Анна Юрьевна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5"/>
            </p:custDataLst>
          </p:nvPr>
        </p:nvSpPr>
        <p:spPr>
          <a:xfrm>
            <a:off x="7143768" y="35716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5  Класс 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714488"/>
            <a:ext cx="8077200" cy="4686312"/>
          </a:xfrm>
        </p:spPr>
        <p:txBody>
          <a:bodyPr/>
          <a:lstStyle/>
          <a:p>
            <a:r>
              <a:rPr lang="ru-RU" u="sng" dirty="0" smtClean="0"/>
              <a:t>Из «Арифметики» Л.Н.Толстого.</a:t>
            </a:r>
          </a:p>
          <a:p>
            <a:pPr>
              <a:buNone/>
            </a:pPr>
            <a:r>
              <a:rPr lang="ru-RU" dirty="0" smtClean="0"/>
              <a:t>                        Муж и жена брали деньги    			  из одного сундука, и 				  ничего не осталось.</a:t>
            </a:r>
          </a:p>
          <a:p>
            <a:pPr>
              <a:buNone/>
            </a:pPr>
            <a:r>
              <a:rPr lang="ru-RU" dirty="0" smtClean="0"/>
              <a:t>                         Муж взял 7/10 всех       			 денег, а жена 690 рублей. 			 Сколько было всех денег?</a:t>
            </a:r>
          </a:p>
          <a:p>
            <a:pPr algn="r">
              <a:buNone/>
            </a:pPr>
            <a:r>
              <a:rPr lang="ru-RU" dirty="0" smtClean="0"/>
              <a:t>                                        </a:t>
            </a:r>
            <a:endParaRPr lang="ru-RU" dirty="0"/>
          </a:p>
        </p:txBody>
      </p:sp>
      <p:pic>
        <p:nvPicPr>
          <p:cNvPr id="5" name="Рисунок 4" descr="СУНДУК1.jpe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0" y="4457977"/>
            <a:ext cx="3214710" cy="24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189.gi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285720" y="2928934"/>
            <a:ext cx="1624018" cy="188238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00034" y="642918"/>
            <a:ext cx="8077200" cy="914400"/>
          </a:xfrm>
        </p:spPr>
        <p:txBody>
          <a:bodyPr/>
          <a:lstStyle/>
          <a:p>
            <a:pPr algn="ctr"/>
            <a:r>
              <a:rPr lang="ru-RU" sz="9600" b="1" dirty="0" smtClean="0"/>
              <a:t/>
            </a:r>
            <a:br>
              <a:rPr lang="ru-RU" sz="9600" b="1" dirty="0" smtClean="0"/>
            </a:br>
            <a:r>
              <a:rPr lang="ru-RU" sz="9600" b="1" dirty="0" smtClean="0"/>
              <a:t>Э…</a:t>
            </a:r>
            <a:r>
              <a:rPr lang="ru-RU" sz="9600" dirty="0" smtClean="0"/>
              <a:t/>
            </a:r>
            <a:br>
              <a:rPr lang="ru-RU" sz="9600" dirty="0" smtClean="0"/>
            </a:br>
            <a:endParaRPr lang="ru-RU" sz="9600" dirty="0"/>
          </a:p>
        </p:txBody>
      </p:sp>
      <p:sp>
        <p:nvSpPr>
          <p:cNvPr id="7" name="Прямоугольник 6"/>
          <p:cNvSpPr/>
          <p:nvPr>
            <p:custDataLst>
              <p:tags r:id="rId6"/>
            </p:custDataLst>
          </p:nvPr>
        </p:nvSpPr>
        <p:spPr>
          <a:xfrm>
            <a:off x="5500694" y="0"/>
            <a:ext cx="3643306" cy="19288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5572132" y="0"/>
            <a:ext cx="35718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Было - ?</a:t>
            </a:r>
          </a:p>
          <a:p>
            <a:r>
              <a:rPr lang="ru-RU" sz="2400" dirty="0" smtClean="0"/>
              <a:t>Муж – 7/10 всех денег</a:t>
            </a:r>
          </a:p>
          <a:p>
            <a:r>
              <a:rPr lang="ru-RU" sz="2400" dirty="0" smtClean="0"/>
              <a:t>Жена – 690 рублей</a:t>
            </a:r>
            <a:endParaRPr lang="ru-RU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85728"/>
            <a:ext cx="8077200" cy="1143008"/>
          </a:xfrm>
        </p:spPr>
        <p:txBody>
          <a:bodyPr/>
          <a:lstStyle/>
          <a:p>
            <a:r>
              <a:rPr lang="ru-RU" sz="9600" b="1" dirty="0" smtClean="0"/>
              <a:t/>
            </a:r>
            <a:br>
              <a:rPr lang="ru-RU" sz="9600" b="1" dirty="0" smtClean="0"/>
            </a:br>
            <a:r>
              <a:rPr lang="ru-RU" sz="9600" b="1" dirty="0" smtClean="0"/>
              <a:t>Э…</a:t>
            </a:r>
            <a:r>
              <a:rPr lang="ru-RU" sz="9600" dirty="0" smtClean="0"/>
              <a:t/>
            </a:r>
            <a:br>
              <a:rPr lang="ru-RU" sz="9600" dirty="0" smtClean="0"/>
            </a:br>
            <a:endParaRPr lang="ru-RU" sz="9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571480"/>
            <a:ext cx="8077200" cy="4214842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         Обозначим всю сумму денег в    		сундуке за 1=10/10, тогда:</a:t>
            </a:r>
          </a:p>
          <a:p>
            <a:pPr algn="ctr"/>
            <a:r>
              <a:rPr lang="ru-RU" sz="2800" dirty="0" smtClean="0"/>
              <a:t>        1)10/10 – 7/10 =3/10 всей суммы 						взяла жена.   	2)690:3</a:t>
            </a:r>
            <a:r>
              <a:rPr lang="ru-RU" sz="2800" dirty="0" smtClean="0">
                <a:latin typeface="Arial"/>
                <a:cs typeface="Arial"/>
              </a:rPr>
              <a:t>∙10 = 2 300(р.) – сумма денег в сундуке.</a:t>
            </a:r>
          </a:p>
          <a:p>
            <a:pPr algn="ctr"/>
            <a:r>
              <a:rPr lang="ru-RU" sz="2800" u="sng" dirty="0" smtClean="0">
                <a:latin typeface="Arial"/>
                <a:cs typeface="Arial"/>
              </a:rPr>
              <a:t>Ответ:</a:t>
            </a:r>
            <a:r>
              <a:rPr lang="ru-RU" sz="2800" dirty="0" smtClean="0">
                <a:latin typeface="Arial"/>
                <a:cs typeface="Arial"/>
              </a:rPr>
              <a:t> 2 300 рублей</a:t>
            </a:r>
            <a:endParaRPr lang="ru-RU" sz="2800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214282" y="5214926"/>
          <a:ext cx="8715438" cy="16430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</a:tblGrid>
              <a:tr h="82153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300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2/11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4 000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4/7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</a:tr>
              <a:tr h="8215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>
            <p:custDataLst>
              <p:tags r:id="rId5"/>
            </p:custDataLst>
          </p:nvPr>
        </p:nvSpPr>
        <p:spPr bwMode="auto">
          <a:xfrm>
            <a:off x="2143108" y="6072182"/>
            <a:ext cx="1000132" cy="785818"/>
          </a:xfrm>
          <a:prstGeom prst="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>
            <p:custDataLst>
              <p:tags r:id="rId6"/>
            </p:custDataLst>
          </p:nvPr>
        </p:nvSpPr>
        <p:spPr bwMode="auto">
          <a:xfrm>
            <a:off x="6000760" y="6072182"/>
            <a:ext cx="1000132" cy="785818"/>
          </a:xfrm>
          <a:prstGeom prst="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</a:t>
            </a:r>
          </a:p>
        </p:txBody>
      </p:sp>
      <p:sp>
        <p:nvSpPr>
          <p:cNvPr id="9" name="Прямоугольник 8"/>
          <p:cNvSpPr/>
          <p:nvPr>
            <p:custDataLst>
              <p:tags r:id="rId7"/>
            </p:custDataLst>
          </p:nvPr>
        </p:nvSpPr>
        <p:spPr bwMode="auto">
          <a:xfrm>
            <a:off x="214282" y="6000744"/>
            <a:ext cx="1000132" cy="857256"/>
          </a:xfrm>
          <a:prstGeom prst="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Times New Roman" pitchFamily="18" charset="0"/>
              </a:rPr>
              <a:t>Э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9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67.gi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email"/>
          <a:stretch>
            <a:fillRect/>
          </a:stretch>
        </p:blipFill>
        <p:spPr>
          <a:xfrm>
            <a:off x="4668212" y="2000240"/>
            <a:ext cx="4475788" cy="4252927"/>
          </a:xfrm>
          <a:prstGeom prst="rect">
            <a:avLst/>
          </a:prstGeom>
        </p:spPr>
      </p:pic>
      <p:pic>
        <p:nvPicPr>
          <p:cNvPr id="5" name="Рисунок 4" descr="62.gi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47613" y="4786322"/>
            <a:ext cx="2296221" cy="16073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ru-RU" sz="9600" b="1" i="0" dirty="0" smtClean="0"/>
              <a:t>Р…</a:t>
            </a:r>
            <a:endParaRPr lang="ru-RU" sz="9600" b="1" i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0" y="1857364"/>
            <a:ext cx="7772400" cy="4114800"/>
          </a:xfrm>
        </p:spPr>
        <p:txBody>
          <a:bodyPr/>
          <a:lstStyle/>
          <a:p>
            <a:r>
              <a:rPr lang="ru-RU" dirty="0" smtClean="0"/>
              <a:t>В саду было 12 деревьев. </a:t>
            </a:r>
          </a:p>
          <a:p>
            <a:pPr>
              <a:buNone/>
            </a:pPr>
            <a:r>
              <a:rPr lang="ru-RU" dirty="0" smtClean="0"/>
              <a:t>   2/3 всех деревьев были вишнями. </a:t>
            </a:r>
          </a:p>
          <a:p>
            <a:pPr>
              <a:buNone/>
            </a:pPr>
            <a:r>
              <a:rPr lang="ru-RU" dirty="0" smtClean="0"/>
              <a:t>    Сколько вишен было в саду?</a:t>
            </a:r>
            <a:endParaRPr lang="ru-RU" dirty="0"/>
          </a:p>
        </p:txBody>
      </p:sp>
      <p:pic>
        <p:nvPicPr>
          <p:cNvPr id="4" name="Рисунок 3" descr="34.gif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email"/>
          <a:stretch>
            <a:fillRect/>
          </a:stretch>
        </p:blipFill>
        <p:spPr>
          <a:xfrm>
            <a:off x="5572132" y="2928934"/>
            <a:ext cx="4357686" cy="4214818"/>
          </a:xfrm>
          <a:prstGeom prst="rect">
            <a:avLst/>
          </a:prstGeom>
        </p:spPr>
      </p:pic>
      <p:pic>
        <p:nvPicPr>
          <p:cNvPr id="7" name="Рисунок 6" descr="pf,jh.gif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email"/>
          <a:stretch>
            <a:fillRect/>
          </a:stretch>
        </p:blipFill>
        <p:spPr>
          <a:xfrm>
            <a:off x="2571736" y="5929330"/>
            <a:ext cx="6338904" cy="576264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custDataLst>
              <p:tags r:id="rId8"/>
            </p:custDataLst>
          </p:nvPr>
        </p:nvGraphicFramePr>
        <p:xfrm>
          <a:off x="214282" y="5072074"/>
          <a:ext cx="8715438" cy="16430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</a:tblGrid>
              <a:tr h="82153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300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2/11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4 000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4/7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</a:tr>
              <a:tr h="8215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>
            <p:custDataLst>
              <p:tags r:id="rId9"/>
            </p:custDataLst>
          </p:nvPr>
        </p:nvSpPr>
        <p:spPr bwMode="auto">
          <a:xfrm>
            <a:off x="214282" y="5929330"/>
            <a:ext cx="1000132" cy="78581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Times New Roman" pitchFamily="18" charset="0"/>
              </a:rPr>
              <a:t>Э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>
            <p:custDataLst>
              <p:tags r:id="rId10"/>
            </p:custDataLst>
          </p:nvPr>
        </p:nvSpPr>
        <p:spPr bwMode="auto">
          <a:xfrm>
            <a:off x="2143108" y="5857892"/>
            <a:ext cx="1000132" cy="8572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Times New Roman" pitchFamily="18" charset="0"/>
              </a:rPr>
              <a:t>П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Прямоугольник 10"/>
          <p:cNvSpPr/>
          <p:nvPr>
            <p:custDataLst>
              <p:tags r:id="rId11"/>
            </p:custDataLst>
          </p:nvPr>
        </p:nvSpPr>
        <p:spPr bwMode="auto">
          <a:xfrm>
            <a:off x="6000760" y="5857892"/>
            <a:ext cx="1000132" cy="8572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Times New Roman" pitchFamily="18" charset="0"/>
              </a:rPr>
              <a:t>Н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Прямоугольник 11"/>
          <p:cNvSpPr/>
          <p:nvPr>
            <p:custDataLst>
              <p:tags r:id="rId12"/>
            </p:custDataLst>
          </p:nvPr>
        </p:nvSpPr>
        <p:spPr bwMode="auto">
          <a:xfrm>
            <a:off x="4071934" y="5857892"/>
            <a:ext cx="1000132" cy="8572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Times New Roman" pitchFamily="18" charset="0"/>
              </a:rPr>
              <a:t>Р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  <p:bldP spid="10" grpId="0" build="allAtOnce" animBg="1"/>
      <p:bldP spid="11" grpId="0" build="allAtOnce" animBg="1"/>
      <p:bldP spid="12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ru-RU" sz="9600" b="1" i="0" dirty="0" smtClean="0"/>
              <a:t>О…</a:t>
            </a:r>
            <a:endParaRPr lang="ru-RU" sz="9600" b="1" i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685800" y="1981200"/>
            <a:ext cx="7772400" cy="2947998"/>
          </a:xfrm>
        </p:spPr>
        <p:txBody>
          <a:bodyPr/>
          <a:lstStyle/>
          <a:p>
            <a:r>
              <a:rPr lang="ru-RU" dirty="0" smtClean="0"/>
              <a:t>Напишите вместо </a:t>
            </a:r>
            <a:r>
              <a:rPr lang="ru-RU" sz="4000" dirty="0" smtClean="0">
                <a:latin typeface="Arial"/>
                <a:cs typeface="Arial"/>
              </a:rPr>
              <a:t>□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такое число, чтобы равенство было верным: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840039" y="3325813"/>
          <a:ext cx="1231896" cy="1389071"/>
        </p:xfrm>
        <a:graphic>
          <a:graphicData uri="http://schemas.openxmlformats.org/presentationml/2006/ole">
            <p:oleObj spid="_x0000_s1026" name="Формула" r:id="rId10" imgW="266400" imgH="39348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>
            <p:custDataLst>
              <p:tags r:id="rId5"/>
            </p:custDataLst>
          </p:nvPr>
        </p:nvSpPr>
        <p:spPr bwMode="auto">
          <a:xfrm>
            <a:off x="4000496" y="3786190"/>
            <a:ext cx="500066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357818" y="3429000"/>
          <a:ext cx="1214446" cy="1254928"/>
        </p:xfrm>
        <a:graphic>
          <a:graphicData uri="http://schemas.openxmlformats.org/presentationml/2006/ole">
            <p:oleObj spid="_x0000_s1027" name="Формула" r:id="rId11" imgW="380880" imgH="393480" progId="Equation.3">
              <p:embed/>
            </p:oleObj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214282" y="5143512"/>
          <a:ext cx="8715438" cy="15716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300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2/11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4 000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4/7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Э</a:t>
                      </a:r>
                      <a:endParaRPr lang="ru-RU" sz="40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П</a:t>
                      </a:r>
                      <a:endParaRPr lang="ru-RU" sz="40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Р</a:t>
                      </a:r>
                      <a:endParaRPr lang="ru-RU" sz="40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Н</a:t>
                      </a:r>
                      <a:endParaRPr lang="ru-RU" sz="40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>
            <p:custDataLst>
              <p:tags r:id="rId7"/>
            </p:custDataLst>
          </p:nvPr>
        </p:nvSpPr>
        <p:spPr bwMode="auto">
          <a:xfrm>
            <a:off x="7929586" y="5857892"/>
            <a:ext cx="1000132" cy="8572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</a:t>
            </a:r>
          </a:p>
        </p:txBody>
      </p:sp>
      <p:sp>
        <p:nvSpPr>
          <p:cNvPr id="9" name="Прямоугольник 8"/>
          <p:cNvSpPr/>
          <p:nvPr>
            <p:custDataLst>
              <p:tags r:id="rId8"/>
            </p:custDataLst>
          </p:nvPr>
        </p:nvSpPr>
        <p:spPr bwMode="auto">
          <a:xfrm>
            <a:off x="3857620" y="3429000"/>
            <a:ext cx="714380" cy="12858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857620" y="3429001"/>
          <a:ext cx="714380" cy="1285883"/>
        </p:xfrm>
        <a:graphic>
          <a:graphicData uri="http://schemas.openxmlformats.org/presentationml/2006/ole">
            <p:oleObj spid="_x0000_s1028" name="Формула" r:id="rId12" imgW="152280" imgH="393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>
            <p:custDataLst>
              <p:tags r:id="rId3"/>
            </p:custDataLst>
          </p:nvPr>
        </p:nvSpPr>
        <p:spPr bwMode="auto">
          <a:xfrm>
            <a:off x="2928926" y="3857628"/>
            <a:ext cx="428628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714348" y="428604"/>
            <a:ext cx="7772400" cy="1143000"/>
          </a:xfrm>
        </p:spPr>
        <p:txBody>
          <a:bodyPr/>
          <a:lstStyle/>
          <a:p>
            <a:r>
              <a:rPr lang="ru-RU" sz="9600" b="1" i="0" dirty="0" smtClean="0"/>
              <a:t>С…</a:t>
            </a:r>
            <a:endParaRPr lang="ru-RU" sz="9600" b="1" i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685800" y="1785926"/>
            <a:ext cx="7772400" cy="3000396"/>
          </a:xfrm>
        </p:spPr>
        <p:txBody>
          <a:bodyPr/>
          <a:lstStyle/>
          <a:p>
            <a:r>
              <a:rPr lang="ru-RU" dirty="0" smtClean="0"/>
              <a:t>Напишите вместо </a:t>
            </a:r>
            <a:r>
              <a:rPr lang="ru-RU" sz="4000" dirty="0" smtClean="0">
                <a:latin typeface="Arial"/>
                <a:cs typeface="Arial"/>
              </a:rPr>
              <a:t>□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такое число, чтобы равенство было верным:</a:t>
            </a:r>
          </a:p>
          <a:p>
            <a:pPr>
              <a:buNone/>
            </a:pPr>
            <a:r>
              <a:rPr lang="ru-RU" sz="3600" dirty="0" smtClean="0"/>
              <a:t>           </a:t>
            </a:r>
          </a:p>
          <a:p>
            <a:pPr>
              <a:buNone/>
            </a:pPr>
            <a:r>
              <a:rPr lang="ru-RU" sz="4800" dirty="0" smtClean="0"/>
              <a:t>         1 -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dirty="0" smtClean="0">
                <a:latin typeface="Arial"/>
                <a:cs typeface="Arial"/>
              </a:rPr>
              <a:t>= 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143372" y="3500438"/>
          <a:ext cx="1643074" cy="1340403"/>
        </p:xfrm>
        <a:graphic>
          <a:graphicData uri="http://schemas.openxmlformats.org/presentationml/2006/ole">
            <p:oleObj spid="_x0000_s2051" name="Формула" r:id="rId10" imgW="482400" imgH="393480" progId="Equation.3">
              <p:embed/>
            </p:oleObj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214282" y="5143512"/>
          <a:ext cx="8715438" cy="15716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300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2/11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4 000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4/7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Э</a:t>
                      </a:r>
                      <a:endParaRPr lang="ru-RU" sz="40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П</a:t>
                      </a:r>
                      <a:endParaRPr lang="ru-RU" sz="40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Р</a:t>
                      </a:r>
                      <a:endParaRPr lang="ru-RU" sz="40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Н</a:t>
                      </a:r>
                      <a:endParaRPr lang="ru-RU" sz="40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О</a:t>
                      </a:r>
                      <a:endParaRPr lang="ru-RU" sz="40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>
            <p:custDataLst>
              <p:tags r:id="rId7"/>
            </p:custDataLst>
          </p:nvPr>
        </p:nvSpPr>
        <p:spPr bwMode="auto">
          <a:xfrm>
            <a:off x="1142976" y="5929330"/>
            <a:ext cx="1000132" cy="785818"/>
          </a:xfrm>
          <a:prstGeom prst="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</a:t>
            </a:r>
          </a:p>
        </p:txBody>
      </p:sp>
      <p:sp>
        <p:nvSpPr>
          <p:cNvPr id="8" name="Прямоугольник 7"/>
          <p:cNvSpPr/>
          <p:nvPr>
            <p:custDataLst>
              <p:tags r:id="rId8"/>
            </p:custDataLst>
          </p:nvPr>
        </p:nvSpPr>
        <p:spPr bwMode="auto">
          <a:xfrm>
            <a:off x="2928926" y="3286124"/>
            <a:ext cx="714380" cy="157163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928926" y="3429000"/>
          <a:ext cx="571504" cy="1428760"/>
        </p:xfrm>
        <a:graphic>
          <a:graphicData uri="http://schemas.openxmlformats.org/presentationml/2006/ole">
            <p:oleObj spid="_x0000_s2052" name="Формула" r:id="rId11" imgW="190440" imgH="393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ru-RU" sz="9600" b="1" i="0" dirty="0" smtClean="0"/>
              <a:t>А…</a:t>
            </a:r>
            <a:endParaRPr lang="ru-RU" sz="9600" b="1" i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ru-RU" dirty="0" smtClean="0"/>
              <a:t>Решите уравнение:</a:t>
            </a:r>
          </a:p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071802" y="2571744"/>
          <a:ext cx="3175122" cy="1697048"/>
        </p:xfrm>
        <a:graphic>
          <a:graphicData uri="http://schemas.openxmlformats.org/presentationml/2006/ole">
            <p:oleObj spid="_x0000_s3074" name="Формула" r:id="rId8" imgW="736560" imgH="393480" progId="Equation.3">
              <p:embed/>
            </p:oleObj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214282" y="5143512"/>
          <a:ext cx="8715438" cy="15716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300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2/11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4 000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4/7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Э</a:t>
                      </a:r>
                      <a:endParaRPr lang="ru-RU" sz="40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С</a:t>
                      </a:r>
                      <a:endParaRPr lang="ru-RU" sz="40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П</a:t>
                      </a:r>
                      <a:endParaRPr lang="ru-RU" sz="40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Р</a:t>
                      </a:r>
                      <a:endParaRPr lang="ru-RU" sz="40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Н</a:t>
                      </a:r>
                      <a:endParaRPr lang="ru-RU" sz="40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О</a:t>
                      </a:r>
                      <a:endParaRPr lang="ru-RU" sz="40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>
            <p:custDataLst>
              <p:tags r:id="rId6"/>
            </p:custDataLst>
          </p:nvPr>
        </p:nvSpPr>
        <p:spPr bwMode="auto">
          <a:xfrm>
            <a:off x="5072066" y="5929330"/>
            <a:ext cx="1000132" cy="785818"/>
          </a:xfrm>
          <a:prstGeom prst="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А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ru-RU" sz="9600" b="1" i="0" dirty="0" smtClean="0"/>
              <a:t>Е…</a:t>
            </a:r>
            <a:endParaRPr lang="ru-RU" sz="9600" b="1" i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ru-RU" dirty="0" smtClean="0"/>
              <a:t>Решите уравнение: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428992" y="2714620"/>
          <a:ext cx="1993912" cy="1404802"/>
        </p:xfrm>
        <a:graphic>
          <a:graphicData uri="http://schemas.openxmlformats.org/presentationml/2006/ole">
            <p:oleObj spid="_x0000_s4098" name="Формула" r:id="rId8" imgW="558720" imgH="393480" progId="Equation.3">
              <p:embed/>
            </p:oleObj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214282" y="5143512"/>
          <a:ext cx="8715438" cy="15716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300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2/11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4 000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4/7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Э</a:t>
                      </a:r>
                      <a:endParaRPr lang="ru-RU" sz="40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С</a:t>
                      </a:r>
                      <a:endParaRPr lang="ru-RU" sz="40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П</a:t>
                      </a:r>
                      <a:endParaRPr lang="ru-RU" sz="40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Р</a:t>
                      </a:r>
                      <a:endParaRPr lang="ru-RU" sz="40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А</a:t>
                      </a:r>
                      <a:endParaRPr lang="ru-RU" sz="40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Н</a:t>
                      </a:r>
                      <a:endParaRPr lang="ru-RU" sz="40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О</a:t>
                      </a:r>
                      <a:endParaRPr lang="ru-RU" sz="40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>
            <p:custDataLst>
              <p:tags r:id="rId6"/>
            </p:custDataLst>
          </p:nvPr>
        </p:nvSpPr>
        <p:spPr bwMode="auto">
          <a:xfrm>
            <a:off x="3143240" y="5929330"/>
            <a:ext cx="1000132" cy="785818"/>
          </a:xfrm>
          <a:prstGeom prst="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Times New Roman" pitchFamily="18" charset="0"/>
              </a:rPr>
              <a:t>Е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>
            <p:custDataLst>
              <p:tags r:id="rId3"/>
            </p:custDataLst>
          </p:nvPr>
        </p:nvSpPr>
        <p:spPr bwMode="auto">
          <a:xfrm>
            <a:off x="7000892" y="5143512"/>
            <a:ext cx="928694" cy="785818"/>
          </a:xfrm>
          <a:prstGeom prst="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28596" y="714356"/>
            <a:ext cx="7772400" cy="3214710"/>
          </a:xfrm>
        </p:spPr>
        <p:txBody>
          <a:bodyPr/>
          <a:lstStyle/>
          <a:p>
            <a:r>
              <a:rPr lang="ru-RU" dirty="0" smtClean="0"/>
              <a:t>В свободную клеточку первой строки запишите такую дробь , чтобы равенство было верным: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+         +          +          =  1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214282" y="5143512"/>
          <a:ext cx="8715438" cy="15716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300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2/11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4 000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4/7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Э</a:t>
                      </a:r>
                      <a:endParaRPr lang="ru-RU" sz="40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С</a:t>
                      </a:r>
                      <a:endParaRPr lang="ru-RU" sz="40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П</a:t>
                      </a:r>
                      <a:endParaRPr lang="ru-RU" sz="40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Е</a:t>
                      </a:r>
                      <a:endParaRPr lang="ru-RU" sz="40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Р</a:t>
                      </a:r>
                      <a:endParaRPr lang="ru-RU" sz="40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А</a:t>
                      </a:r>
                      <a:endParaRPr lang="ru-RU" sz="40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Н</a:t>
                      </a:r>
                      <a:endParaRPr lang="ru-RU" sz="40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О</a:t>
                      </a:r>
                      <a:endParaRPr lang="ru-RU" sz="40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>
            <p:custDataLst>
              <p:tags r:id="rId6"/>
            </p:custDataLst>
          </p:nvPr>
        </p:nvSpPr>
        <p:spPr bwMode="auto">
          <a:xfrm>
            <a:off x="2000232" y="2857496"/>
            <a:ext cx="571504" cy="5715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Прямоугольник 6"/>
          <p:cNvSpPr/>
          <p:nvPr>
            <p:custDataLst>
              <p:tags r:id="rId7"/>
            </p:custDataLst>
          </p:nvPr>
        </p:nvSpPr>
        <p:spPr bwMode="auto">
          <a:xfrm>
            <a:off x="857224" y="2857496"/>
            <a:ext cx="571504" cy="5715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</a:rPr>
              <a:t>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>
            <p:custDataLst>
              <p:tags r:id="rId8"/>
            </p:custDataLst>
          </p:nvPr>
        </p:nvSpPr>
        <p:spPr bwMode="auto">
          <a:xfrm>
            <a:off x="3214678" y="2857496"/>
            <a:ext cx="571504" cy="5715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Прямоугольник 8"/>
          <p:cNvSpPr/>
          <p:nvPr>
            <p:custDataLst>
              <p:tags r:id="rId9"/>
            </p:custDataLst>
          </p:nvPr>
        </p:nvSpPr>
        <p:spPr bwMode="auto">
          <a:xfrm>
            <a:off x="4429124" y="2857496"/>
            <a:ext cx="571504" cy="5715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>
            <p:custDataLst>
              <p:tags r:id="rId10"/>
            </p:custDataLst>
          </p:nvPr>
        </p:nvSpPr>
        <p:spPr bwMode="auto">
          <a:xfrm>
            <a:off x="857224" y="2500306"/>
            <a:ext cx="571504" cy="135732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Прямоугольник 10"/>
          <p:cNvSpPr/>
          <p:nvPr>
            <p:custDataLst>
              <p:tags r:id="rId11"/>
            </p:custDataLst>
          </p:nvPr>
        </p:nvSpPr>
        <p:spPr bwMode="auto">
          <a:xfrm>
            <a:off x="2000232" y="2500306"/>
            <a:ext cx="571504" cy="135732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Прямоугольник 11"/>
          <p:cNvSpPr/>
          <p:nvPr>
            <p:custDataLst>
              <p:tags r:id="rId12"/>
            </p:custDataLst>
          </p:nvPr>
        </p:nvSpPr>
        <p:spPr bwMode="auto">
          <a:xfrm>
            <a:off x="3214678" y="2500306"/>
            <a:ext cx="571504" cy="135732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/>
          <p:nvPr>
            <p:custDataLst>
              <p:tags r:id="rId13"/>
            </p:custDataLst>
          </p:nvPr>
        </p:nvSpPr>
        <p:spPr bwMode="auto">
          <a:xfrm>
            <a:off x="4429124" y="2500306"/>
            <a:ext cx="571504" cy="135732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857224" y="2500306"/>
          <a:ext cx="571504" cy="1285884"/>
        </p:xfrm>
        <a:graphic>
          <a:graphicData uri="http://schemas.openxmlformats.org/presentationml/2006/ole">
            <p:oleObj spid="_x0000_s5123" name="Формула" r:id="rId16" imgW="152280" imgH="39348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2000232" y="2500306"/>
          <a:ext cx="571504" cy="1357322"/>
        </p:xfrm>
        <a:graphic>
          <a:graphicData uri="http://schemas.openxmlformats.org/presentationml/2006/ole">
            <p:oleObj spid="_x0000_s5124" name="Формула" r:id="rId17" imgW="152280" imgH="39348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3214678" y="2571744"/>
          <a:ext cx="571504" cy="1285884"/>
        </p:xfrm>
        <a:graphic>
          <a:graphicData uri="http://schemas.openxmlformats.org/presentationml/2006/ole">
            <p:oleObj spid="_x0000_s5125" name="Формула" r:id="rId18" imgW="152280" imgH="39348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4495800" y="2500306"/>
          <a:ext cx="504828" cy="1285884"/>
        </p:xfrm>
        <a:graphic>
          <a:graphicData uri="http://schemas.openxmlformats.org/presentationml/2006/ole">
            <p:oleObj spid="_x0000_s5126" name="Формула" r:id="rId19" imgW="152280" imgH="39348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>
            <p:custDataLst>
              <p:tags r:id="rId14"/>
            </p:custDataLst>
          </p:nvPr>
        </p:nvSpPr>
        <p:spPr bwMode="auto">
          <a:xfrm>
            <a:off x="7000892" y="5143512"/>
            <a:ext cx="928694" cy="785818"/>
          </a:xfrm>
          <a:prstGeom prst="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1/4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5" descr="DSCF06791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email"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142844" y="357166"/>
            <a:ext cx="38576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Эсперанто – самый популярный из искусственных языков, изобретён в 19 веке поляком  </a:t>
            </a:r>
          </a:p>
          <a:p>
            <a:pPr algn="ctr"/>
            <a:r>
              <a:rPr lang="ru-RU" sz="2800" i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Людвигом Заменгофом</a:t>
            </a: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 </a:t>
            </a:r>
          </a:p>
          <a:p>
            <a:pPr algn="ctr"/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Он в 1887 году опубликовал брошюру, в которой описывал новый язык и подписал её «доктор Сперанто» (надеющийся).</a:t>
            </a:r>
            <a:endParaRPr lang="ru-RU" sz="2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Рисунок 6" descr="эсперанто.jp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6357950" y="357166"/>
            <a:ext cx="2509854" cy="3488697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5" name="Рисунок 4" descr="людвиг з.jp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4000496" y="2643182"/>
            <a:ext cx="2992603" cy="342902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Universe (22)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214282" y="142852"/>
            <a:ext cx="87154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Планета «Смешанных чисел» - малая планета Математической вселенной 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4429132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Цели экспедиции: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повторить действия с обыкновенными дробями; проверить знания экипажа по данной теме; развить в экипаже смекалку и умение незаурядно мыслить; развить в чувство индивидуальности 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умение работать самостоятельно; воспитать в команде чувство коллективизма; развить интерес к математике.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ВЫБРАТЬ  ОПОЗНАВАТЕЛЬНЫЕ ОГНИ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0" y="1500174"/>
            <a:ext cx="83582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На каком из рисунков заштрихована </a:t>
            </a:r>
            <a:r>
              <a:rPr lang="ru-RU" sz="3600" dirty="0" smtClean="0">
                <a:latin typeface="Arial Black" pitchFamily="34" charset="0"/>
              </a:rPr>
              <a:t>¼ </a:t>
            </a:r>
            <a:r>
              <a:rPr lang="ru-RU" sz="2800" dirty="0" smtClean="0">
                <a:latin typeface="Arial Black" pitchFamily="34" charset="0"/>
              </a:rPr>
              <a:t>часть фигуры?</a:t>
            </a:r>
            <a:endParaRPr lang="ru-RU" sz="2800" dirty="0">
              <a:latin typeface="Arial Black" pitchFamily="34" charset="0"/>
            </a:endParaRPr>
          </a:p>
        </p:txBody>
      </p:sp>
      <p:pic>
        <p:nvPicPr>
          <p:cNvPr id="7" name="Рисунок 6" descr="Безымянный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 cstate="email"/>
          <a:srcRect t="9944" r="27907" b="12707"/>
          <a:stretch>
            <a:fillRect/>
          </a:stretch>
        </p:blipFill>
        <p:spPr>
          <a:xfrm>
            <a:off x="1857356" y="2571744"/>
            <a:ext cx="5167323" cy="400052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ВКЛЮЧИТЬ  ОПОЗНАВАТЕЛЬНЫЕ ОГНИ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285720" y="1714488"/>
          <a:ext cx="5214974" cy="4357720"/>
        </p:xfrm>
        <a:graphic>
          <a:graphicData uri="http://schemas.openxmlformats.org/drawingml/2006/table">
            <a:tbl>
              <a:tblPr firstRow="1" bandRow="1"/>
              <a:tblGrid>
                <a:gridCol w="2607487"/>
                <a:gridCol w="2607487"/>
              </a:tblGrid>
              <a:tr h="10894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894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894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894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280219" y="1710813"/>
          <a:ext cx="5250426" cy="4365522"/>
        </p:xfrm>
        <a:graphic>
          <a:graphicData uri="http://schemas.openxmlformats.org/drawingml/2006/table">
            <a:tbl>
              <a:tblPr/>
              <a:tblGrid>
                <a:gridCol w="5250426"/>
              </a:tblGrid>
              <a:tr h="43655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mpd="sng">
                      <a:solidFill>
                        <a:schemeClr val="tx1"/>
                      </a:solidFill>
                      <a:prstDash val="solid"/>
                    </a:lnL>
                    <a:lnR w="57150" cmpd="sng">
                      <a:solidFill>
                        <a:schemeClr val="tx1"/>
                      </a:solidFill>
                      <a:prstDash val="solid"/>
                    </a:lnR>
                    <a:lnT w="57150" cmpd="sng">
                      <a:solidFill>
                        <a:schemeClr val="tx1"/>
                      </a:solidFill>
                      <a:prstDash val="solid"/>
                    </a:lnT>
                    <a:lnB w="571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>
            <p:custDataLst>
              <p:tags r:id="rId5"/>
            </p:custDataLst>
          </p:nvPr>
        </p:nvSpPr>
        <p:spPr>
          <a:xfrm>
            <a:off x="500034" y="1928802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 Black"/>
              </a:rPr>
              <a:t>1/2</a:t>
            </a:r>
            <a:endParaRPr lang="ru-RU" sz="3600" dirty="0"/>
          </a:p>
        </p:txBody>
      </p:sp>
      <p:sp>
        <p:nvSpPr>
          <p:cNvPr id="17" name="TextBox 16"/>
          <p:cNvSpPr txBox="1"/>
          <p:nvPr>
            <p:custDataLst>
              <p:tags r:id="rId6"/>
            </p:custDataLst>
          </p:nvPr>
        </p:nvSpPr>
        <p:spPr>
          <a:xfrm>
            <a:off x="2928926" y="1928802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 Black"/>
              </a:rPr>
              <a:t>7/3</a:t>
            </a:r>
            <a:endParaRPr lang="ru-RU" sz="3600" dirty="0"/>
          </a:p>
        </p:txBody>
      </p:sp>
      <p:sp>
        <p:nvSpPr>
          <p:cNvPr id="18" name="TextBox 17"/>
          <p:cNvSpPr txBox="1"/>
          <p:nvPr>
            <p:custDataLst>
              <p:tags r:id="rId7"/>
            </p:custDataLst>
          </p:nvPr>
        </p:nvSpPr>
        <p:spPr>
          <a:xfrm>
            <a:off x="642910" y="2928934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 Black"/>
              </a:rPr>
              <a:t>2/3</a:t>
            </a:r>
            <a:endParaRPr lang="ru-RU" sz="3600" dirty="0"/>
          </a:p>
        </p:txBody>
      </p:sp>
      <p:sp>
        <p:nvSpPr>
          <p:cNvPr id="19" name="TextBox 18"/>
          <p:cNvSpPr txBox="1"/>
          <p:nvPr>
            <p:custDataLst>
              <p:tags r:id="rId8"/>
            </p:custDataLst>
          </p:nvPr>
        </p:nvSpPr>
        <p:spPr>
          <a:xfrm>
            <a:off x="2928926" y="2928934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 Black"/>
              </a:rPr>
              <a:t>5/5</a:t>
            </a:r>
            <a:endParaRPr lang="ru-RU" sz="3600" dirty="0"/>
          </a:p>
        </p:txBody>
      </p:sp>
      <p:sp>
        <p:nvSpPr>
          <p:cNvPr id="20" name="TextBox 19"/>
          <p:cNvSpPr txBox="1"/>
          <p:nvPr>
            <p:custDataLst>
              <p:tags r:id="rId9"/>
            </p:custDataLst>
          </p:nvPr>
        </p:nvSpPr>
        <p:spPr>
          <a:xfrm>
            <a:off x="714348" y="4071942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 Black"/>
              </a:rPr>
              <a:t>5/3</a:t>
            </a:r>
            <a:endParaRPr lang="ru-RU" sz="3600" dirty="0"/>
          </a:p>
        </p:txBody>
      </p:sp>
      <p:sp>
        <p:nvSpPr>
          <p:cNvPr id="21" name="TextBox 20"/>
          <p:cNvSpPr txBox="1"/>
          <p:nvPr>
            <p:custDataLst>
              <p:tags r:id="rId10"/>
            </p:custDataLst>
          </p:nvPr>
        </p:nvSpPr>
        <p:spPr>
          <a:xfrm>
            <a:off x="2928926" y="4071942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 Black"/>
              </a:rPr>
              <a:t>13/18</a:t>
            </a:r>
            <a:endParaRPr lang="ru-RU" sz="3600" dirty="0"/>
          </a:p>
        </p:txBody>
      </p:sp>
      <p:sp>
        <p:nvSpPr>
          <p:cNvPr id="22" name="TextBox 21"/>
          <p:cNvSpPr txBox="1"/>
          <p:nvPr>
            <p:custDataLst>
              <p:tags r:id="rId11"/>
            </p:custDataLst>
          </p:nvPr>
        </p:nvSpPr>
        <p:spPr>
          <a:xfrm>
            <a:off x="642910" y="5214950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 Black"/>
              </a:rPr>
              <a:t>7/7</a:t>
            </a:r>
            <a:endParaRPr lang="ru-RU" sz="3600" dirty="0"/>
          </a:p>
        </p:txBody>
      </p:sp>
      <p:sp>
        <p:nvSpPr>
          <p:cNvPr id="23" name="TextBox 22"/>
          <p:cNvSpPr txBox="1"/>
          <p:nvPr>
            <p:custDataLst>
              <p:tags r:id="rId12"/>
            </p:custDataLst>
          </p:nvPr>
        </p:nvSpPr>
        <p:spPr>
          <a:xfrm>
            <a:off x="3000364" y="5214950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 Black"/>
              </a:rPr>
              <a:t>42/111</a:t>
            </a:r>
            <a:endParaRPr lang="ru-RU" sz="3600" dirty="0"/>
          </a:p>
        </p:txBody>
      </p:sp>
      <p:sp>
        <p:nvSpPr>
          <p:cNvPr id="24" name="Прямоугольник 23"/>
          <p:cNvSpPr/>
          <p:nvPr>
            <p:custDataLst>
              <p:tags r:id="rId13"/>
            </p:custDataLst>
          </p:nvPr>
        </p:nvSpPr>
        <p:spPr>
          <a:xfrm>
            <a:off x="6143636" y="1500174"/>
            <a:ext cx="642942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>
            <p:custDataLst>
              <p:tags r:id="rId14"/>
            </p:custDataLst>
          </p:nvPr>
        </p:nvSpPr>
        <p:spPr>
          <a:xfrm>
            <a:off x="6215074" y="3143248"/>
            <a:ext cx="642942" cy="428628"/>
          </a:xfrm>
          <a:prstGeom prst="rect">
            <a:avLst/>
          </a:prstGeom>
          <a:solidFill>
            <a:srgbClr val="26FA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>
            <p:custDataLst>
              <p:tags r:id="rId15"/>
            </p:custDataLst>
          </p:nvPr>
        </p:nvSpPr>
        <p:spPr>
          <a:xfrm>
            <a:off x="6858016" y="1142984"/>
            <a:ext cx="22859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ru-RU" dirty="0" smtClean="0"/>
          </a:p>
          <a:p>
            <a:pPr algn="ctr">
              <a:buFontTx/>
              <a:buChar char="-"/>
            </a:pPr>
            <a:r>
              <a:rPr lang="ru-RU" dirty="0" smtClean="0"/>
              <a:t>НЕПРАВИЛЬНЫЕ ДРОБИ</a:t>
            </a:r>
          </a:p>
          <a:p>
            <a:pPr algn="ctr">
              <a:buFontTx/>
              <a:buChar char="-"/>
            </a:pPr>
            <a:endParaRPr lang="ru-RU" dirty="0" smtClean="0"/>
          </a:p>
          <a:p>
            <a:pPr algn="ctr">
              <a:buFontTx/>
              <a:buChar char="-"/>
            </a:pPr>
            <a:endParaRPr lang="ru-RU" dirty="0" smtClean="0"/>
          </a:p>
          <a:p>
            <a:pPr algn="ctr">
              <a:buFontTx/>
              <a:buChar char="-"/>
            </a:pPr>
            <a:endParaRPr lang="ru-RU" dirty="0" smtClean="0"/>
          </a:p>
          <a:p>
            <a:pPr algn="ctr">
              <a:buFontTx/>
              <a:buChar char="-"/>
            </a:pPr>
            <a:endParaRPr lang="ru-RU" dirty="0" smtClean="0"/>
          </a:p>
          <a:p>
            <a:pPr algn="ctr">
              <a:buFontTx/>
              <a:buChar char="-"/>
            </a:pPr>
            <a:r>
              <a:rPr lang="ru-RU" dirty="0" smtClean="0"/>
              <a:t>ПРАВИЛЬНЫЕ ДРОБИ</a:t>
            </a:r>
          </a:p>
        </p:txBody>
      </p:sp>
      <p:sp>
        <p:nvSpPr>
          <p:cNvPr id="27" name="Прямоугольник 26"/>
          <p:cNvSpPr/>
          <p:nvPr>
            <p:custDataLst>
              <p:tags r:id="rId16"/>
            </p:custDataLst>
          </p:nvPr>
        </p:nvSpPr>
        <p:spPr>
          <a:xfrm>
            <a:off x="285720" y="1714488"/>
            <a:ext cx="2643206" cy="1071570"/>
          </a:xfrm>
          <a:prstGeom prst="rect">
            <a:avLst/>
          </a:prstGeom>
          <a:solidFill>
            <a:srgbClr val="26FA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>
            <p:custDataLst>
              <p:tags r:id="rId17"/>
            </p:custDataLst>
          </p:nvPr>
        </p:nvSpPr>
        <p:spPr>
          <a:xfrm>
            <a:off x="285720" y="2786058"/>
            <a:ext cx="2643206" cy="1143008"/>
          </a:xfrm>
          <a:prstGeom prst="rect">
            <a:avLst/>
          </a:prstGeom>
          <a:solidFill>
            <a:srgbClr val="26FA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>
            <p:custDataLst>
              <p:tags r:id="rId18"/>
            </p:custDataLst>
          </p:nvPr>
        </p:nvSpPr>
        <p:spPr>
          <a:xfrm>
            <a:off x="2928926" y="3786190"/>
            <a:ext cx="2643206" cy="1214446"/>
          </a:xfrm>
          <a:prstGeom prst="rect">
            <a:avLst/>
          </a:prstGeom>
          <a:solidFill>
            <a:srgbClr val="26FA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рямоугольник 29"/>
          <p:cNvSpPr/>
          <p:nvPr>
            <p:custDataLst>
              <p:tags r:id="rId19"/>
            </p:custDataLst>
          </p:nvPr>
        </p:nvSpPr>
        <p:spPr>
          <a:xfrm>
            <a:off x="2928926" y="4929198"/>
            <a:ext cx="2643206" cy="1143008"/>
          </a:xfrm>
          <a:prstGeom prst="rect">
            <a:avLst/>
          </a:prstGeom>
          <a:solidFill>
            <a:srgbClr val="26FA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30"/>
          <p:cNvSpPr/>
          <p:nvPr>
            <p:custDataLst>
              <p:tags r:id="rId20"/>
            </p:custDataLst>
          </p:nvPr>
        </p:nvSpPr>
        <p:spPr>
          <a:xfrm>
            <a:off x="285720" y="3786190"/>
            <a:ext cx="2643206" cy="11430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31"/>
          <p:cNvSpPr/>
          <p:nvPr>
            <p:custDataLst>
              <p:tags r:id="rId21"/>
            </p:custDataLst>
          </p:nvPr>
        </p:nvSpPr>
        <p:spPr>
          <a:xfrm>
            <a:off x="2928926" y="2714620"/>
            <a:ext cx="2643206" cy="107157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 32"/>
          <p:cNvSpPr/>
          <p:nvPr>
            <p:custDataLst>
              <p:tags r:id="rId22"/>
            </p:custDataLst>
          </p:nvPr>
        </p:nvSpPr>
        <p:spPr>
          <a:xfrm>
            <a:off x="285720" y="4929198"/>
            <a:ext cx="2643206" cy="11430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рямоугольник 33"/>
          <p:cNvSpPr/>
          <p:nvPr>
            <p:custDataLst>
              <p:tags r:id="rId23"/>
            </p:custDataLst>
          </p:nvPr>
        </p:nvSpPr>
        <p:spPr>
          <a:xfrm>
            <a:off x="2928926" y="1714488"/>
            <a:ext cx="2643206" cy="107157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ВЫБРАТЬ ЯЗЫК ОБЩЕНИЯ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Содержимое 5" descr="DSCF06791.jpg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0" y="-214338"/>
            <a:ext cx="9144000" cy="7072338"/>
          </a:xfr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285720" y="3429000"/>
          <a:ext cx="8572563" cy="19288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2507"/>
                <a:gridCol w="952507"/>
                <a:gridCol w="952507"/>
                <a:gridCol w="952507"/>
                <a:gridCol w="952507"/>
                <a:gridCol w="952507"/>
                <a:gridCol w="952507"/>
                <a:gridCol w="952507"/>
                <a:gridCol w="952507"/>
              </a:tblGrid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2300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2/11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4000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15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4/7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644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285720" y="1214422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Заполнить таблицу буквами, учитывая найденные ответы:</a:t>
            </a:r>
            <a:endParaRPr lang="ru-RU" sz="3600" dirty="0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sz="9600" b="1" i="0" dirty="0" smtClean="0"/>
              <a:t>П…</a:t>
            </a:r>
            <a:endParaRPr lang="ru-RU" sz="9600" b="1" i="0" dirty="0"/>
          </a:p>
        </p:txBody>
      </p:sp>
      <p:pic>
        <p:nvPicPr>
          <p:cNvPr id="5" name="Рисунок 4" descr="maisons20.gi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0" y="857232"/>
            <a:ext cx="4500594" cy="6219002"/>
          </a:xfrm>
          <a:prstGeom prst="rect">
            <a:avLst/>
          </a:prstGeom>
        </p:spPr>
      </p:pic>
      <p:pic>
        <p:nvPicPr>
          <p:cNvPr id="4" name="Содержимое 3" descr="68.gif"/>
          <p:cNvPicPr>
            <a:picLocks noGrp="1" noChangeAspect="1"/>
          </p:cNvPicPr>
          <p:nvPr>
            <p:ph idx="1"/>
            <p:custDataLst>
              <p:tags r:id="rId4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4429124" y="4857736"/>
            <a:ext cx="3184631" cy="2000264"/>
          </a:xfrm>
        </p:spPr>
      </p:pic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3643306" y="2071678"/>
            <a:ext cx="55006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/>
              <a:t>Старинная задача(Франция, 17-18вв.)</a:t>
            </a:r>
          </a:p>
          <a:p>
            <a:r>
              <a:rPr lang="ru-RU" sz="2400" b="1" dirty="0" smtClean="0"/>
              <a:t>Трое хотят купить дом за 24 000 ливров. Они условились, что первый даст половину , второй – одну треть, а третий – оставшуюся часть. Сколько денег даст третий? 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>
            <p:custDataLst>
              <p:tags r:id="rId6"/>
            </p:custDataLst>
          </p:nvPr>
        </p:nvSpPr>
        <p:spPr bwMode="auto">
          <a:xfrm>
            <a:off x="3643306" y="4429132"/>
            <a:ext cx="5286412" cy="221457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3786182" y="4357694"/>
            <a:ext cx="514353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/>
          </a:p>
          <a:p>
            <a:r>
              <a:rPr lang="ru-RU" sz="2400" b="1" dirty="0" smtClean="0"/>
              <a:t>Цена дома – 24 000 ливров</a:t>
            </a:r>
          </a:p>
          <a:p>
            <a:r>
              <a:rPr lang="ru-RU" sz="2400" b="1" dirty="0" smtClean="0"/>
              <a:t>1 покупатель – </a:t>
            </a:r>
            <a:r>
              <a:rPr lang="ru-RU" sz="2800" b="1" dirty="0" smtClean="0"/>
              <a:t>½</a:t>
            </a:r>
            <a:r>
              <a:rPr lang="ru-RU" sz="2400" b="1" dirty="0" smtClean="0"/>
              <a:t> стоимости дома</a:t>
            </a:r>
          </a:p>
          <a:p>
            <a:r>
              <a:rPr lang="ru-RU" sz="2400" b="1" dirty="0" smtClean="0"/>
              <a:t>2 покупатель – 1/3 стоимости дома</a:t>
            </a:r>
          </a:p>
          <a:p>
            <a:r>
              <a:rPr lang="ru-RU" sz="2400" b="1" dirty="0" smtClean="0"/>
              <a:t>3 покупатель – остальное  - </a:t>
            </a:r>
            <a:r>
              <a:rPr lang="ru-RU" sz="2400" dirty="0" smtClean="0"/>
              <a:t>?</a:t>
            </a:r>
            <a:endParaRPr lang="ru-RU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8.gif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14" cstate="email"/>
          <a:stretch>
            <a:fillRect/>
          </a:stretch>
        </p:blipFill>
        <p:spPr>
          <a:xfrm>
            <a:off x="1857356" y="2333535"/>
            <a:ext cx="5429287" cy="3410130"/>
          </a:xfrm>
        </p:spPr>
      </p:pic>
      <p:sp>
        <p:nvSpPr>
          <p:cNvPr id="11" name="Выгнутая влево стрелка 10"/>
          <p:cNvSpPr/>
          <p:nvPr>
            <p:custDataLst>
              <p:tags r:id="rId3"/>
            </p:custDataLst>
          </p:nvPr>
        </p:nvSpPr>
        <p:spPr bwMode="auto">
          <a:xfrm flipH="1">
            <a:off x="6929454" y="1857364"/>
            <a:ext cx="1071570" cy="1857388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Стрелка вправо 7"/>
          <p:cNvSpPr/>
          <p:nvPr>
            <p:custDataLst>
              <p:tags r:id="rId4"/>
            </p:custDataLst>
          </p:nvPr>
        </p:nvSpPr>
        <p:spPr bwMode="auto">
          <a:xfrm rot="5400000">
            <a:off x="3643306" y="1214422"/>
            <a:ext cx="1857388" cy="714380"/>
          </a:xfrm>
          <a:prstGeom prst="rightArrow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Выгнутая влево стрелка 5"/>
          <p:cNvSpPr/>
          <p:nvPr>
            <p:custDataLst>
              <p:tags r:id="rId5"/>
            </p:custDataLst>
          </p:nvPr>
        </p:nvSpPr>
        <p:spPr bwMode="auto">
          <a:xfrm>
            <a:off x="1000100" y="1857364"/>
            <a:ext cx="1071570" cy="1857388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6"/>
            </p:custDataLst>
          </p:nvPr>
        </p:nvSpPr>
        <p:spPr>
          <a:xfrm>
            <a:off x="0" y="1428736"/>
            <a:ext cx="3786214" cy="954107"/>
          </a:xfrm>
          <a:prstGeom prst="rect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24 000:2 =12 000 </a:t>
            </a:r>
            <a:r>
              <a:rPr lang="ru-RU" sz="2400" dirty="0" smtClean="0"/>
              <a:t>(ливров)</a:t>
            </a:r>
            <a:endParaRPr lang="ru-RU" sz="2400" dirty="0"/>
          </a:p>
        </p:txBody>
      </p:sp>
      <p:sp>
        <p:nvSpPr>
          <p:cNvPr id="7" name="TextBox 6"/>
          <p:cNvSpPr txBox="1"/>
          <p:nvPr>
            <p:custDataLst>
              <p:tags r:id="rId7"/>
            </p:custDataLst>
          </p:nvPr>
        </p:nvSpPr>
        <p:spPr>
          <a:xfrm>
            <a:off x="2714612" y="357166"/>
            <a:ext cx="3786214" cy="954107"/>
          </a:xfrm>
          <a:prstGeom prst="rect">
            <a:avLst/>
          </a:prstGeom>
          <a:ln w="28575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24 000:3 = 8000 </a:t>
            </a:r>
            <a:r>
              <a:rPr lang="ru-RU" sz="2400" dirty="0" smtClean="0"/>
              <a:t>(ливров)</a:t>
            </a:r>
            <a:endParaRPr lang="ru-RU" sz="2400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5357786" y="1428736"/>
            <a:ext cx="3786214" cy="954107"/>
          </a:xfrm>
          <a:prstGeom prst="rect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24 000–20 000=4 000 </a:t>
            </a:r>
            <a:r>
              <a:rPr lang="ru-RU" sz="2400" dirty="0" smtClean="0"/>
              <a:t>(ливров)</a:t>
            </a:r>
            <a:endParaRPr lang="ru-RU" sz="2400" dirty="0"/>
          </a:p>
        </p:txBody>
      </p:sp>
      <p:sp>
        <p:nvSpPr>
          <p:cNvPr id="13" name="Прямоугольник 12"/>
          <p:cNvSpPr/>
          <p:nvPr>
            <p:custDataLst>
              <p:tags r:id="rId9"/>
            </p:custDataLst>
          </p:nvPr>
        </p:nvSpPr>
        <p:spPr>
          <a:xfrm>
            <a:off x="357158" y="0"/>
            <a:ext cx="23574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/>
              <a:t>П…</a:t>
            </a:r>
            <a:endParaRPr lang="ru-RU" sz="9600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custDataLst>
              <p:tags r:id="rId10"/>
            </p:custDataLst>
          </p:nvPr>
        </p:nvGraphicFramePr>
        <p:xfrm>
          <a:off x="357158" y="5214950"/>
          <a:ext cx="8572563" cy="142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2507"/>
                <a:gridCol w="952507"/>
                <a:gridCol w="952507"/>
                <a:gridCol w="952507"/>
                <a:gridCol w="952507"/>
                <a:gridCol w="952507"/>
                <a:gridCol w="952507"/>
                <a:gridCol w="952507"/>
                <a:gridCol w="952507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2300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2/11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4000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15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4/7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Т</a:t>
                      </a:r>
                      <a:endParaRPr lang="ru-RU" sz="4000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>
            <p:custDataLst>
              <p:tags r:id="rId11"/>
            </p:custDataLst>
          </p:nvPr>
        </p:nvSpPr>
        <p:spPr bwMode="auto">
          <a:xfrm>
            <a:off x="2285984" y="5929330"/>
            <a:ext cx="928694" cy="7143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>
            <p:custDataLst>
              <p:tags r:id="rId12"/>
            </p:custDataLst>
          </p:nvPr>
        </p:nvSpPr>
        <p:spPr>
          <a:xfrm>
            <a:off x="2357422" y="592933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</a:t>
            </a:r>
            <a:endParaRPr lang="ru-RU" sz="4000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6" grpId="0" animBg="1"/>
      <p:bldP spid="5" grpId="0" build="allAtOnce" animBg="1"/>
      <p:bldP spid="7" grpId="0" build="allAtOnce" animBg="1"/>
      <p:bldP spid="9" grpId="0" build="allAtOnce" animBg="1"/>
      <p:bldP spid="15" grpId="0" animBg="1"/>
      <p:bldP spid="1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ОМОД.jpe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29124" y="3429000"/>
            <a:ext cx="2732504" cy="3643338"/>
          </a:xfrm>
          <a:prstGeom prst="rect">
            <a:avLst/>
          </a:prstGeom>
        </p:spPr>
      </p:pic>
      <p:pic>
        <p:nvPicPr>
          <p:cNvPr id="5" name="Рисунок 4" descr="БОЯРИН.gi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500826" y="3000372"/>
            <a:ext cx="2390789" cy="36444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ru-RU" sz="9600" b="1" dirty="0" smtClean="0"/>
              <a:t>Н…</a:t>
            </a:r>
            <a:endParaRPr lang="ru-RU" sz="96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642910" y="1714488"/>
            <a:ext cx="7772400" cy="4114800"/>
          </a:xfrm>
        </p:spPr>
        <p:txBody>
          <a:bodyPr/>
          <a:lstStyle/>
          <a:p>
            <a:r>
              <a:rPr lang="ru-RU" i="1" u="sng" dirty="0" smtClean="0"/>
              <a:t>Старинная задача: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Купивши комод за 36 р. , я потом в</a:t>
            </a:r>
          </a:p>
          <a:p>
            <a:pPr>
              <a:buNone/>
            </a:pPr>
            <a:r>
              <a:rPr lang="ru-RU" dirty="0" smtClean="0"/>
              <a:t>Вынужден был его продать за 7/12 цены.</a:t>
            </a:r>
          </a:p>
          <a:p>
            <a:pPr>
              <a:buNone/>
            </a:pPr>
            <a:r>
              <a:rPr lang="ru-RU" dirty="0" smtClean="0"/>
              <a:t>Сколько рублей я потерял при этой </a:t>
            </a:r>
          </a:p>
          <a:p>
            <a:pPr>
              <a:buNone/>
            </a:pPr>
            <a:r>
              <a:rPr lang="ru-RU" dirty="0" smtClean="0"/>
              <a:t>продаже?</a:t>
            </a:r>
            <a:endParaRPr lang="ru-RU" dirty="0"/>
          </a:p>
        </p:txBody>
      </p:sp>
      <p:sp>
        <p:nvSpPr>
          <p:cNvPr id="8" name="Прямоугольник 7"/>
          <p:cNvSpPr/>
          <p:nvPr>
            <p:custDataLst>
              <p:tags r:id="rId6"/>
            </p:custDataLst>
          </p:nvPr>
        </p:nvSpPr>
        <p:spPr bwMode="auto">
          <a:xfrm>
            <a:off x="571472" y="4572008"/>
            <a:ext cx="3929090" cy="207170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714348" y="4786322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Цена комода – 36 рублей</a:t>
            </a:r>
          </a:p>
          <a:p>
            <a:r>
              <a:rPr lang="ru-RU" sz="2400" b="1" dirty="0" smtClean="0"/>
              <a:t>Продали – за 7/12 цены</a:t>
            </a:r>
          </a:p>
          <a:p>
            <a:r>
              <a:rPr lang="ru-RU" sz="2400" b="1" dirty="0" smtClean="0"/>
              <a:t>Потеряно в цене - ?</a:t>
            </a:r>
            <a:endParaRPr lang="ru-RU" sz="2400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ОМОД.jpe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86050" y="0"/>
            <a:ext cx="1982423" cy="26432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1472" y="609600"/>
            <a:ext cx="2714644" cy="1143000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Н…</a:t>
            </a:r>
            <a:endParaRPr lang="ru-RU" sz="96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  <p:custDataLst>
              <p:tags r:id="rId4"/>
            </p:custDataLst>
          </p:nvPr>
        </p:nvSpPr>
        <p:spPr>
          <a:xfrm>
            <a:off x="714348" y="1714488"/>
            <a:ext cx="3810000" cy="4114800"/>
          </a:xfrm>
        </p:spPr>
        <p:txBody>
          <a:bodyPr/>
          <a:lstStyle/>
          <a:p>
            <a:r>
              <a:rPr lang="ru-RU" u="sng" dirty="0" smtClean="0">
                <a:latin typeface="Arial Black"/>
              </a:rPr>
              <a:t>l способ:</a:t>
            </a:r>
          </a:p>
          <a:p>
            <a:r>
              <a:rPr lang="ru-RU" dirty="0" smtClean="0">
                <a:latin typeface="Arial Narrow" pitchFamily="34" charset="0"/>
                <a:cs typeface="Arial" pitchFamily="34" charset="0"/>
              </a:rPr>
              <a:t>1</a:t>
            </a:r>
            <a:r>
              <a:rPr lang="ru-RU" b="1" dirty="0" smtClean="0">
                <a:latin typeface="Arial Narrow" pitchFamily="34" charset="0"/>
                <a:cs typeface="Arial" pitchFamily="34" charset="0"/>
              </a:rPr>
              <a:t>) 36:12∙7 = 21(р.) –цена комода.</a:t>
            </a:r>
          </a:p>
          <a:p>
            <a:r>
              <a:rPr lang="ru-RU" b="1" dirty="0" smtClean="0">
                <a:latin typeface="Arial Narrow" pitchFamily="34" charset="0"/>
                <a:cs typeface="Arial" pitchFamily="34" charset="0"/>
              </a:rPr>
              <a:t>2) 36 – 21 = 15(р.) – потеря в деньгах.</a:t>
            </a:r>
          </a:p>
          <a:p>
            <a:pPr>
              <a:buNone/>
            </a:pPr>
            <a:r>
              <a:rPr lang="en-US" b="1" dirty="0" smtClean="0">
                <a:latin typeface="Arial Narrow" pitchFamily="34" charset="0"/>
                <a:cs typeface="Arial" pitchFamily="34" charset="0"/>
              </a:rPr>
              <a:t>            </a:t>
            </a:r>
            <a:r>
              <a:rPr lang="ru-RU" b="1" dirty="0" smtClean="0">
                <a:latin typeface="Arial Narrow" pitchFamily="34" charset="0"/>
                <a:cs typeface="Arial" pitchFamily="34" charset="0"/>
              </a:rPr>
              <a:t>Ответ:15 рублей я  		потерял.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  <p:custDataLst>
              <p:tags r:id="rId5"/>
            </p:custDataLst>
          </p:nvPr>
        </p:nvSpPr>
        <p:spPr>
          <a:xfrm>
            <a:off x="4643438" y="714356"/>
            <a:ext cx="4071966" cy="4357718"/>
          </a:xfrm>
        </p:spPr>
        <p:txBody>
          <a:bodyPr/>
          <a:lstStyle/>
          <a:p>
            <a:r>
              <a:rPr lang="en-US" u="sng" dirty="0" smtClean="0">
                <a:latin typeface="Arial Black"/>
              </a:rPr>
              <a:t>ll</a:t>
            </a:r>
            <a:r>
              <a:rPr lang="ru-RU" u="sng" dirty="0" smtClean="0">
                <a:latin typeface="Arial Black"/>
              </a:rPr>
              <a:t> способ:</a:t>
            </a:r>
            <a:endParaRPr lang="en-US" u="sng" dirty="0" smtClean="0">
              <a:latin typeface="Arial Black"/>
            </a:endParaRPr>
          </a:p>
          <a:p>
            <a:r>
              <a:rPr lang="ru-RU" b="1" dirty="0" smtClean="0">
                <a:latin typeface="Arial Narrow" pitchFamily="34" charset="0"/>
              </a:rPr>
              <a:t>Обозначим цену комода за </a:t>
            </a:r>
            <a:r>
              <a:rPr lang="en-US" b="1" dirty="0" smtClean="0">
                <a:latin typeface="Arial Narrow" pitchFamily="34" charset="0"/>
              </a:rPr>
              <a:t>1= 1</a:t>
            </a:r>
            <a:r>
              <a:rPr lang="ru-RU" b="1" dirty="0" smtClean="0">
                <a:latin typeface="Arial Narrow" pitchFamily="34" charset="0"/>
              </a:rPr>
              <a:t>2</a:t>
            </a:r>
            <a:r>
              <a:rPr lang="en-US" b="1" dirty="0" smtClean="0">
                <a:latin typeface="Arial Narrow" pitchFamily="34" charset="0"/>
              </a:rPr>
              <a:t>/1</a:t>
            </a:r>
            <a:r>
              <a:rPr lang="ru-RU" b="1" dirty="0" smtClean="0">
                <a:latin typeface="Arial Narrow" pitchFamily="34" charset="0"/>
              </a:rPr>
              <a:t>2, тогда:</a:t>
            </a:r>
          </a:p>
          <a:p>
            <a:r>
              <a:rPr lang="ru-RU" b="1" dirty="0" smtClean="0">
                <a:latin typeface="Arial Narrow" pitchFamily="34" charset="0"/>
              </a:rPr>
              <a:t>1) 12/12 – 7/12 = 5/12 цены потеряно</a:t>
            </a:r>
          </a:p>
          <a:p>
            <a:r>
              <a:rPr lang="ru-RU" b="1" dirty="0" smtClean="0">
                <a:latin typeface="Arial Narrow" pitchFamily="34" charset="0"/>
              </a:rPr>
              <a:t>2) 36:12</a:t>
            </a:r>
            <a:r>
              <a:rPr lang="ru-RU" b="1" dirty="0" smtClean="0">
                <a:latin typeface="Arial Narrow" pitchFamily="34" charset="0"/>
                <a:cs typeface="Arial"/>
              </a:rPr>
              <a:t>∙5 = 15(р.) – потеряно в деньгах.</a:t>
            </a:r>
          </a:p>
          <a:p>
            <a:pPr>
              <a:buNone/>
            </a:pPr>
            <a:r>
              <a:rPr lang="ru-RU" b="1" dirty="0" smtClean="0">
                <a:latin typeface="Arial Narrow" pitchFamily="34" charset="0"/>
                <a:cs typeface="Arial"/>
              </a:rPr>
              <a:t>           Ответ: 15 рублей я      		потерял.</a:t>
            </a:r>
            <a:endParaRPr lang="ru-RU" b="1" dirty="0">
              <a:latin typeface="Arial Narrow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357158" y="5214950"/>
          <a:ext cx="8572563" cy="142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2507"/>
                <a:gridCol w="952507"/>
                <a:gridCol w="952507"/>
                <a:gridCol w="952507"/>
                <a:gridCol w="952507"/>
                <a:gridCol w="952507"/>
                <a:gridCol w="952507"/>
                <a:gridCol w="952507"/>
                <a:gridCol w="952507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2300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2/11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4000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15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4/7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Т</a:t>
                      </a:r>
                      <a:endParaRPr lang="ru-RU" sz="4000" b="1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CA1F7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>
            <p:custDataLst>
              <p:tags r:id="rId7"/>
            </p:custDataLst>
          </p:nvPr>
        </p:nvSpPr>
        <p:spPr bwMode="auto">
          <a:xfrm>
            <a:off x="2285984" y="5929330"/>
            <a:ext cx="928694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000" b="1" dirty="0" smtClean="0"/>
              <a:t>П</a:t>
            </a:r>
            <a:endParaRPr lang="ru-RU" sz="4000" b="1" dirty="0"/>
          </a:p>
        </p:txBody>
      </p:sp>
      <p:sp>
        <p:nvSpPr>
          <p:cNvPr id="13" name="Прямоугольник 12"/>
          <p:cNvSpPr/>
          <p:nvPr>
            <p:custDataLst>
              <p:tags r:id="rId8"/>
            </p:custDataLst>
          </p:nvPr>
        </p:nvSpPr>
        <p:spPr bwMode="auto">
          <a:xfrm>
            <a:off x="6072198" y="5929330"/>
            <a:ext cx="928694" cy="7143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</a:t>
            </a:r>
          </a:p>
        </p:txBody>
      </p:sp>
      <p:sp>
        <p:nvSpPr>
          <p:cNvPr id="15" name="Прямоугольник 14"/>
          <p:cNvSpPr/>
          <p:nvPr>
            <p:custDataLst>
              <p:tags r:id="rId9"/>
            </p:custDataLst>
          </p:nvPr>
        </p:nvSpPr>
        <p:spPr bwMode="auto">
          <a:xfrm>
            <a:off x="4643438" y="714356"/>
            <a:ext cx="4071966" cy="4357718"/>
          </a:xfrm>
          <a:prstGeom prst="rect">
            <a:avLst/>
          </a:prstGeom>
          <a:blipFill>
            <a:blip r:embed="rId12" cstate="email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1p3sQl37tDe4gwuiOrJgp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YzFXmepw9emPi8UZ1OK5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z50ee9Uf55MGlOsCQoz1h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jWuUZgCAEA6lkoKQjweuW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Wx1t7lDXo9rBL4Kk9DCur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A0t3SZ43MN1iZWSw9hWGc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UJDF6ZmBSsyKW1Z3tDTkn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zs5NrDukyLZE6JqcT4GaU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KeZRw5OiMRyfaaAiyJ7xU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LiVgDhKOEcJZIQNz7owfY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5QzfBAwX3nFXtHWgrwyYd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asKvZCI0EOCd5GnF9iG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mBkNKNhUiWHtMXY8kvYSf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kLm6DRXZH0VJjpNR5xlkm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8QtQz3RoGwcaPGnolLL1X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HtLhAO4KlOZkCwCMhT8ij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w9z6tHbAzl2k9Z5it2jVb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av4RLytRSEuiXBHtknyK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hhmCHYq5Znd7Z42CVD6Is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PR2uAZHWnqavdMu8RurNF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4PBDrIrVEvbTsvAcnqn2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XuQg8NLBhFIIMcSXyZvrM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jjkYxE71pC7hR7MaAD92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wJWWpC5yW1rPBXk9Cq7CR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bJJnkqRnxy0jawV9f7uff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AulLbnpRhJpN8AfakG915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hxXffqo2xYg58e2yetYFg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UmolT5NN5eZ2dNOV8Ytfb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x2r18LsG3qh0DARTwifKS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660eKjkZb14uPlTSX1lpb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dad4esa0rxvWl0T08m3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V9Lv0DldotQxlN4xf5x1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WjpyS31c37kui0ryeOON2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FoZdOsTgwdfhcr6rLhbc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FlwaVQHjLcQE5ARNnFOJZ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dRu35GQIcdASE0zFfyjMB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e0OZsN3xBQDWb8IKndpN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HjN5R62DTE67Cuf5e3FFB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fHPrWub5mO4cjucmVXuYX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P4vdvhZm8mqW45gq9ysNh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pbLTR8IaDMhSKVIYT60G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Lmq65uNWwaHw162Kn7epc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aNdwvqzyGhCkDOlNMDUe6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lJPFewZMgvYcCSzZnmXu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UGsepAlBuXGxdSMFKl2Gu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1Wl0ObTxKCQe4AqfGeQDf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PFCIUcDxR989r2mrPVEb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hEp0MjC1VNVyRMCGG8XX5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p3rKjiv62jAhnXiTpjVQd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SazP8fvdOrKemz10jvPK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XAoEoMIE2fk4OyAJtnRx6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DJWkoiBknADVAbbKsMzM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p9x0rhQ8YdubLKUsrklqV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uaD0yiDoKxZDezokW1Lcp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9JOqgi1rdlhsFmnrJxvzt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c8wk37okFJx71Tb71lni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YXSJiO3sO7iZkzOV2wpdr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lLU1WvhdGPTcxGTVeT3TG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VxlugBwacaCyMLq1aT2s2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eOmue56tfqXNQnGseGGwC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AYU8vdI9Revdjw7Lnq4IU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BYV2kIElLv5ueoA6ASK5y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hD4aktjgsUOnmVdtS0vvt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7OhJbgQbXODTGhXana2u3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GQ1ET70KA3fhvgSBi2qhW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KtfVvIDksYWW8rIwnJad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DoMHiLS04MeG6ypXBi6g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Qwgn7YzTlqMXo84S4uhO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ly8rTLEG6ILaPQ8NpRrsT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Hrk97p7S7YZm3dzQS7lnF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VJzPNSeO8naRG6JEezeB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bsMVeyZk6wubwppyAjZSa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ZTmSK9s6OrU8KhMTzjft2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FGaHj5EfeIClsTzmOQRZH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gnF8LGKGDGN8dGI3Pmsyd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oOTkcvpB39CpM1akXvx5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xkFTEK0uw9P4RgkSlybe5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AgV1E2u3F6AQudryKo6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V4gQrLcke2NK92d1rVue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NlULQsCWmRQNl5CIIms25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XgpQETZqPYdZNV1gOAS6j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K398PQ22EuUDnDl0NIXW1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AliHGryRaZQIwmHw49oNk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49xnUOM99ndSsNQ79AtMk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F7ZihDNxdxRg89jxK50P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uDTTGW0Ojxo9mSgVvvwlP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lBwHYP3JHk5kau6oBGNJU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s7Lh3BezuuDuhhnYYaKzP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41HMP6TPx55l8pWGMru7P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zyCpMXDkJ9q4Ur0wGcnz7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GcO1DHDZkao2JzhM8FEX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oW9Y2hnj5Ieuk0z04g7T6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bKmc7vFmrbD8ifF3ApfF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9ypyHL3px3rCKoBQaSDJg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RcIkl1FHEqwJBONyOTi2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GGugrKfn1vb6HcQnq1JPp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51NN3B4Jqdphv2P4AVsgo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xu7AIrtgjOaFAttEHDih5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GpHNxlrOn8C4tiFtTDgaU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7PrlAWdOX6VzNISUT8Ov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Ydf6RRDyNAvYvHe1YfGTi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2vZbYeKF1V46hRmbKvAya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9UuXAYK7lo85NVmpXY4i4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vHq0yHnjUTRwm5G0ELVUz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Yc4qPkyCuSr8oNxAq3K2u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gzgJWkimaqPIdV7R2Lio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5eGTt3lS9xbJXORyBBicv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Hz4jEibHgcQfbkAPtgXu0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EZg7gir9ZctOw7P9o2Gsg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quzre6TTIj1K2YY2AvHYm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uQkKkUcyPPzNdFNP9RFg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tGTOwmHG6ziL4XShCnIL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47L1VfiREPbzp9G5MHam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Izw9cPObetJ30J6uLZH9t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beLjeLmQj6638LdbInJDA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4aE4IE5Gy7WvninSA3Po9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XXBkhAgkqQC5aAE93HKCx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6CnUNPMGObWqdHtnnupeH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Ti8Ner07Ex5YRYXmNrxJ1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8JmXFFjfdih0I4MZBlFGx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lfQuq1HXHX4taoqhLlOpj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GRgSzNQc3lTJo77beiyfB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VfUozjAkS85xyYeysT7uT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zVViiEd7Sd5kTbY6PIjvI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zq0iaA6wQ4blV1XbewCIs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Qy8WGQE76rbFtog9Zelh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md3dAgFASagOM9K1DqGcW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UKltMXmCu6uDul5I5zYw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RGew8mOF44hjjS6tHdfF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j9FoWVl6epQCPuMyregGr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zc2MQY5giYBLxxz7bqtyQ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GtnjVgZZZITAsma4m1X6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14WfYj3PcSAVKlitE90jZ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2DX7L0m6xSxAEpq4XWV9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k8PSi9Tc7htucPJCA4J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jFH0SBIRXMRq1jiRy3s6k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naHS2zc3oPObkhpK8LoFV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Ien7L5nSHGvChxjZz8FTo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BPY0rOVHIFLDrsuUN6Fw8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GI0Sq8cf02lGCy9LEzXZY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QD5RuEkydSTu9g0znMv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hLPWL2s6y88PRmNzDxUsO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8oSL4bauvb6lj1yTh57j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ljoDMO9XxcVOYGyShnUo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DL0tx5ECmH91N5u8in1xY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5fvYHZWYRR7JMBasMVYZ0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bxlk000IcV6IFDCjg4iUQ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WTto95xn7EEzt7d5ECDu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U5pQvZ6We38XSorxBRCEy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3138b3ZEicIq2O3yD5qqS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vBBJLy3L0PGV1oNmN3XzK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rmDt3dxe76rvrxshrBxb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K6MFKginsjQzm9m84ZxtB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OASlPlLwYdKmHfQOiWeQF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AW5n59mBZHhcicMprWBVk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O0s7hgHBfLT0ZWgrgCan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3pHMg65IqZ4weTjUA9Xdg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5vWE1TvieJtX74VYR5Tns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iidP8ZGZLXoLVXaCeO6Ww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x1ObviK4tQAzcErbKvCeX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zm9YNfQ5hwZ8Lb0XunfGt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bmKwb33Akhc1ss2xuvdnz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A3TfaM1eZg11bMdh3N1Gb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WKJyUWTKt6Y6MHDVSgz6i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ZrhfkdrpmSST68wCS4leN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240vE8VK75o0LihFCFi3K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eSAupfouL383odeOzjuBK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LpezaO9KMB7c6gVJQT8q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u5neldsFWKbVQ7VaIFlCk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SHT4qO6Zy8lqou6bUb257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Rsm7ToAOf8t9dFkhNEyWb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zpJq3xLaAeduQqHiVHoKT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XehqQCoowbcPSXnsl224y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WIPTAuJQxq8mru9CH8LbH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i0xJVsmmHOFJizBW2UFFD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GwvTjIlUjmwUqOlQzgubJ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HIcz1K6Rw1owk1e29D0Nv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cn9MBckobs2mPMGJHBNr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Efmg9SkO2MHC3Wm2xVUh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wTukBx7QaVOowPqf9Tw7Q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tYbrlpWpZ4sHRfhgANhkh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xqgRissTUIEAqw8abHULV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WOXbXSjJPvElqLbu6tW6a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mJR6QQ5lfKHo9bNlXEE02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AQUwx1HKOnzhtM7kUESV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dc9BrNFK7ereJfxMLxAa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Ch8isluxCvmRJCInWAU44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Pf2RN8TklENBU1iZrbcv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h4l9EwwHslYF7GQjBT6l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V7HdDFq6k70e6aRi0VOWK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5mZDPoOXG6YmWi3ptHoIa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dV0NmDBsSRLBKS2eYK4nF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PfYIfAYuOMz494C12bled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pt46vE2KTHCn2JdbkdXEU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E2khEP5Ycm2N9yK1Uvx0b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c95s0IoA9GkughmssbVzG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ykOFaIRAlwsgQL6UTke5T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sDe2xUHxwHBFcsp5N5KGr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ufOzPbutK7NdAKDkyGIzl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tCamhyMxnjcGdO9dPWa9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pz3kyHjYe8SmkfzVfFnVs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7AU4uYM2ut2HwNqZgKONd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9l2rFQ9HCzguAsc4NLkP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vhlNQFqlXYlMKJrx7blL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8fiQw4F02TX4vQK6S0thh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i9NHsCgD8uXen22WjBKlV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oIfTGrfbRu8wX92OB3JoK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6gsI3VHSwWGdL5szVPoXC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6Q5SUuZHBwkVCYqYnjuZX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QKnXm17U0NQCaCCb1cSPk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Qtu9Ws5sCvTZluX8XzH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COPcaeUZsix6H7ai6JNlT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4ZONlchh78RGRxtRSarUk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7gChG44UfDDlMuFlBgNbv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1itXtg4pfBcQRxa3vddcS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2wLZbxzb79HJekOIBNPQn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8VC8axKzYjvNfXct4xP3t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88jQfNCpm1Q0nPn3n2rxb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er4Rw7Ii1jy5NuOjhXXyW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Wfzm61aNCWSKTRMohvG40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si2Te3KuACrKvOh90H8dH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d2AWwSFrRStpNgkdM638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Hw1Fs7EJ6sNLVny1PHqNx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mKQCI5G9yPlPXevmw44fG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R4K1t0dBBDsM0qRs683mb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8mY78uZWMPP5ZihxRO8K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h610ONV1aygXKrAyLxXSW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zXbkUuzbkduJRgW6jG4UC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z7fQHY5gaSCBw3PtTqsY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LnxLMfpRTdbWL9hwrGjU6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t0AkBFehO13in453NA532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7fJShPNDsD1wDefnmq2T3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xeFKoPDRTb0QTkBJoouaz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gRqROqeF19ywIucwrX0AK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PdxsLWzE76HLs5lywPijK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wMlULD1DpS07XOjw1dCe9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hmC6wRXwaZFpkDwTEBDoJ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dprYdlZCD5kXjntIeYcJK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wBxodUWMYvGEuYiF7aGTH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rxtF08z1BL7BP1z7E2Ao0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JG8xAYutIQYuaZUxUOdWU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xT9h6ZvDij0hONwtxAx83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ClRAd78La4fO8fnjSuX4x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tSa60qgDpMRfgNqvLnux8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10Eh5dH2aZJXRYq67Ivx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SaVNJcJhEaLUC4gjJATH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WTYATnIzz0wxR9sIk3VnC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vjWs5FgM2Bhy3LivkkjAp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rj6gEonrChQ4nFDrh3jNY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gj5GqPIA31sMRClP1SpAZ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A4FHaAGm2gONa7kO13RgA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HZnDRT3fhCLv3NbXXyI1d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CBN05s2qnoWgB6iNXPxOK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0mzyD3UQRXLSmMPQNBdQ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zMb4FaBTtp4MArrwOZvxw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vJJwX61WATBDMMnyoKfYu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8cMq1YxeWnP7sFhQ9ProP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zcopgMelHQAhsl8cuRwP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COQU2JslHmeYPnivbpWg2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bWEE9fALhyu9VajzGLamy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bvVdfxK7XwDofJL7wDzp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68wbPDN6msBh8t8e1ldxr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ChL3QVDDIYuv4no2qUX0A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176gCSuilSQAvfpLMRsJK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DoLQZVjzqVzfEWAjL8qD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EuR8DE75yRjoktRQ2vn2i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EWZKOcyGBjZ9ZTUHmgbu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AGaJufvyIQ0vJY8nIeb2H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39vdmnqW8StEusRRfxXUHz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gRktItJC3BkdQV9SQVxRf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pbuYWk96QNzzG8qkt5XYg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OL3YxtpgX0Pgs9ZKwosWK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Egf0rvrsUgI0mIUXMGGzQ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KpGhlJyzvkDh7MIx1UOv6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xrMhPyBMfaH5wQkaaHTkK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ybiXvvSskj3yEkHGl1oyu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z1gScRK6BLN95HFHjl7sp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CkY5F5NUn1jTvzRm3N2EJ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VN9oYtAKrjp5C6fitiJn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oH9NocFBBC3dpWT6bEjHn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Qcc6QXikqLDUVgWSHAeLq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PiaVsWCok2jCRXBimHjgc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u0CajWIsCl8mUVUvmI1q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jkVrEVRYlkuHW13qUqfp8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AipYgodxs9vyHGUPLirBA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IBGmscWyaQZTHdb2xuUa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OcfZFApAO0T1Gnz2LkvA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HIMdBzgT6Fx54Mu7swm8A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YZGxNsvJAEAj7tsM409GH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7WVjIM7dcMkMKnz6g2YYo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mVBA5UjN9sKFKMw4LNnn4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vLF1EFslZTkCDLVcnBpMv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yrIFgZfmjkguqPV3fDlNt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k78K8zqMXimmcdiYps6CA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m9l5hjlMrIFH7AwvRFVwm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73DHLhdSHQglLZp2h6rbR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rTcwyRBSj0WORY14RXAlX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Hu6HrUBqH3Dn2hsAy4yy0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rMPx5PoO5b7tm8A3Pjhh9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yUk0ueehIFe4rAXfIfIy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6Em17qLTjk9WGcsFLOCe6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cPgqjQwjCfTrJqfLjjJMs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ZPkcKZ2cAaOTifYKBEYWD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lFEMZUKOEesMQr575wgqF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3XnFCU6Xj4CYS1e8m0ns1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rvpxEuyrGdjC1OEZ8a6yq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1QXpz7w9YTc4oCBeUdwmP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FREJk0ZhFX9vuyAfUrUx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US82EFi4sijfsHjiB51MV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o1nuu5Ennxca2xSmfAAXA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9VD3wuV4FsjOt7Eabdq4V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KPmSIn1GpGApQhXGEHsit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K8a4oQziPMnIPf8TeGMmH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Qd3LH5pmwvRnRkpK4Geff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jSfbiLFgCDTjrqIExK1Pr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uyTY2p9udqTj9LAMKRaQz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PWwx81Yn8a6uZ2C2KGCzp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bT50PIBAYvHzcevxwgn0f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BA1KVZTP62FdJWsvh8wQi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dELyaH7tdZRLlVvn5Yti4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mXBxZT2xnZE9PZet8R4JV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0ty8nI9hAre8pl42gvsw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DNHmDBh9maAtTwFfHnSDV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B9bZ0sLGGENSXgZo0RGfN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ddxZ8l3Qx5L3X8ZRwko6o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UHATo5Bzgo8dgkAoANdJU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mlnW3oY874n0iQpeWYfXP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KREg8JBSEjLkewr1cA8h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Qg1JYlQeuWk0qD5p7Qowb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GxwaIvX3nG5RTBCx9oKEa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rkOSmC4JJKT6zudNClhqz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UyJtMAHZLxyk5blP8kYDW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N27jlLpmJNOpg9TPt2K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urwpxOlyDFPYnMQUz1mt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lgmbI49UMN9KcybmJpofk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fp1rNdXrVGzAWqEhlemb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whM5GevvAcmCeNIhUYcoh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7wjIYW67Dpf2kZCHCe1PI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1g2ToGavYGDliVOQI8OiO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P8ajgSdmSxzZXr0cFg1vN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etRyJgg9UZt1GbyFFdTgx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tk1bHpzLOdhsTHrI9X6ID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WKPEZANBxQw0xwxyRA8b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mnq1p04qQ4asrZsSd0ro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k9j64lEseG8VqZNh3KTHn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26JmgxbfS222d7UlFqXB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1w0ZFB9fxGp0uh0kYnV2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SoXza9pegpIg1zJmBV2Zk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C1JPT1H32yXKDC25qZQjp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idgrABLZ0rWxLVQkgnxdn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jgV7kvu280VCJwzrq5h2x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O6R6f6JsMcC9UZwthguYi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Yi2vIBy1lM72LxdVH7UKU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B8cjLOXsWkBNrOgdgoiG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ZACAVXN1xzcTuIUVlVvkf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x6xHd4Z5GCGS8CHbSZEVM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Bykxjk3nbUuH2w2eKJ1sS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dCAie92vFjwvvZnFKE2j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rzb8EfVUk90lHX06TkF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bx03Q4Ympz8re8I21ngKp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luDFHKy8YLxdf2a5OaWxU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RUtOi3SWpuKZbwpameOhB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U0SGSWz5NShLCJcTsvf1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65obfYMQLacVw8uUOdNwh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sgQDFDNIJCYu0sVBbWmj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HpUFYtMj1z1RxCPegWh59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7JJXQjjE2lAyqJZEkVp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t8VjLWFq1BJ3CMWevWZIV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vX3pvghX9J4pDAOE4nDe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vOW3pOZqStvCXfmrp84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Zd8mqQRB4GXL5xAydR9aj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V8XQpHWe5WiRwBNHZY7OO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xRSHLSbgUhGNhZozraFPB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sd1ZLwRb2um9B6YHV32O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IWBfCYRTsIVOcW6wlAev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bIjNiqwX8YbvpEGL7FoJf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q7oiBJeCMMZr2iFXdrE5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Y5Hj19VnphMZicp0PMIwc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wXBn5arX59Q29iBhI4Gpm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F30txdCRmPbzzJID3LVsc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8f27ox4DQN1OiynCCdkdN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RzISz41UtUv2UKrqP4NJY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yLq9fr8H8YP7ntowYZCVj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ifDCbcofq32t1XrpOzLL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dNnX1i6O734qsawDgWiSy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PP04rNjGXnSdnrzZlOYSI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4Urr4za2axlL1Pfdb59C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oBugSbjPsTZsIsvzewD4S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4H9Gn2LdJWO5wQXOHYJk4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Lz6NHBRDYS6RwM7bOg4f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DDVFCqOFkysBVzzAl9l5X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FkaGvatgPiIWtR2ZrOjx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pURyBdUUT45GEglsJiuRh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jcD6IjaUhEpqfpi8UWylV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DfOBHwHvOFgMBEUvvBKZM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he0V9BoxjVI4zoi7CDcMP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0IWxNhSdiMRL6Mfyw4AL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9tOEdpqWBVrcXzALn66gm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4w4wdoZ6N0Ay5x7unZ7mj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CnqIwQf5FzmOphzHc2Xu8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Bpu3ESJ7901hTH5uR9RHk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bh7PUGM4oPEbM1dtbnmyp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M8oSBHaODr7zedVPX2k4B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DIV4hoXtkMBOuZr255UAb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3cM0xmpjdkKAvFXwqLQ96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pIWoVXfa10qEIhhRB40y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4UuL4yF9J26IenhAYumYa"/>
</p:tagLst>
</file>

<file path=ppt/theme/theme1.xml><?xml version="1.0" encoding="utf-8"?>
<a:theme xmlns:a="http://schemas.openxmlformats.org/drawingml/2006/main" name="Тема131">
  <a:themeElements>
    <a:clrScheme name="Sakura 1">
      <a:dk1>
        <a:srgbClr val="463634"/>
      </a:dk1>
      <a:lt1>
        <a:srgbClr val="AA947E"/>
      </a:lt1>
      <a:dk2>
        <a:srgbClr val="795241"/>
      </a:dk2>
      <a:lt2>
        <a:srgbClr val="000000"/>
      </a:lt2>
      <a:accent1>
        <a:srgbClr val="F9DBD3"/>
      </a:accent1>
      <a:accent2>
        <a:srgbClr val="DACA9C"/>
      </a:accent2>
      <a:accent3>
        <a:srgbClr val="D2C8C0"/>
      </a:accent3>
      <a:accent4>
        <a:srgbClr val="3A2D2B"/>
      </a:accent4>
      <a:accent5>
        <a:srgbClr val="FBEAE6"/>
      </a:accent5>
      <a:accent6>
        <a:srgbClr val="C5B78D"/>
      </a:accent6>
      <a:hlink>
        <a:srgbClr val="393A18"/>
      </a:hlink>
      <a:folHlink>
        <a:srgbClr val="560000"/>
      </a:folHlink>
    </a:clrScheme>
    <a:fontScheme name="Sakur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akura 1">
        <a:dk1>
          <a:srgbClr val="463634"/>
        </a:dk1>
        <a:lt1>
          <a:srgbClr val="AA947E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D2C8C0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2">
        <a:dk1>
          <a:srgbClr val="463634"/>
        </a:dk1>
        <a:lt1>
          <a:srgbClr val="FFFFCC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FFFFE2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70">
  <a:themeElements>
    <a:clrScheme name="Тема Office 1">
      <a:dk1>
        <a:srgbClr val="000000"/>
      </a:dk1>
      <a:lt1>
        <a:srgbClr val="CC9900"/>
      </a:lt1>
      <a:dk2>
        <a:srgbClr val="663300"/>
      </a:dk2>
      <a:lt2>
        <a:srgbClr val="996600"/>
      </a:lt2>
      <a:accent1>
        <a:srgbClr val="FF6633"/>
      </a:accent1>
      <a:accent2>
        <a:srgbClr val="999933"/>
      </a:accent2>
      <a:accent3>
        <a:srgbClr val="E2CAAA"/>
      </a:accent3>
      <a:accent4>
        <a:srgbClr val="000000"/>
      </a:accent4>
      <a:accent5>
        <a:srgbClr val="FFB8AD"/>
      </a:accent5>
      <a:accent6>
        <a:srgbClr val="8A8A2D"/>
      </a:accent6>
      <a:hlink>
        <a:srgbClr val="CC3300"/>
      </a:hlink>
      <a:folHlink>
        <a:srgbClr val="FFCC99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CC9900"/>
        </a:lt1>
        <a:dk2>
          <a:srgbClr val="663300"/>
        </a:dk2>
        <a:lt2>
          <a:srgbClr val="996600"/>
        </a:lt2>
        <a:accent1>
          <a:srgbClr val="FF6633"/>
        </a:accent1>
        <a:accent2>
          <a:srgbClr val="999933"/>
        </a:accent2>
        <a:accent3>
          <a:srgbClr val="E2CAAA"/>
        </a:accent3>
        <a:accent4>
          <a:srgbClr val="000000"/>
        </a:accent4>
        <a:accent5>
          <a:srgbClr val="FFB8AD"/>
        </a:accent5>
        <a:accent6>
          <a:srgbClr val="8A8A2D"/>
        </a:accent6>
        <a:hlink>
          <a:srgbClr val="CC33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663300"/>
        </a:dk2>
        <a:lt2>
          <a:srgbClr val="996600"/>
        </a:lt2>
        <a:accent1>
          <a:srgbClr val="FF6633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8A8A2D"/>
        </a:accent6>
        <a:hlink>
          <a:srgbClr val="CC33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A1A1A1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101">
  <a:themeElements>
    <a:clrScheme name="ms_ppttraining_tp06256168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s_ppttraining_tp0625616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ppttraining_tp0625616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training_tp0625616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124">
  <a:themeElements>
    <a:clrScheme name="Тема Office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Тема95</Template>
  <TotalTime>937</TotalTime>
  <Words>636</Words>
  <Application>Microsoft Office PowerPoint</Application>
  <PresentationFormat>Экран (4:3)</PresentationFormat>
  <Paragraphs>230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Тема131</vt:lpstr>
      <vt:lpstr>Тема70</vt:lpstr>
      <vt:lpstr>Тема101</vt:lpstr>
      <vt:lpstr>Тема124</vt:lpstr>
      <vt:lpstr>Формула</vt:lpstr>
      <vt:lpstr>Необыкновенное путешествие с обыкновенными дробями</vt:lpstr>
      <vt:lpstr>Слайд 2</vt:lpstr>
      <vt:lpstr>ВЫБРАТЬ  ОПОЗНАВАТЕЛЬНЫЕ ОГНИ</vt:lpstr>
      <vt:lpstr>ВКЛЮЧИТЬ  ОПОЗНАВАТЕЛЬНЫЕ ОГНИ</vt:lpstr>
      <vt:lpstr>ВЫБРАТЬ ЯЗЫК ОБЩЕНИЯ</vt:lpstr>
      <vt:lpstr>П…</vt:lpstr>
      <vt:lpstr>Слайд 7</vt:lpstr>
      <vt:lpstr>Н…</vt:lpstr>
      <vt:lpstr>Н…</vt:lpstr>
      <vt:lpstr> Э… </vt:lpstr>
      <vt:lpstr> Э… </vt:lpstr>
      <vt:lpstr>Р…</vt:lpstr>
      <vt:lpstr>О…</vt:lpstr>
      <vt:lpstr>С…</vt:lpstr>
      <vt:lpstr>А…</vt:lpstr>
      <vt:lpstr>Е…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Необыкновенное путешествие с обыкновенными дробями</dc:title>
  <cp:lastModifiedBy>Kekc</cp:lastModifiedBy>
  <cp:revision>106</cp:revision>
  <dcterms:modified xsi:type="dcterms:W3CDTF">2011-12-23T17:37:25Z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1MIf03rYy1WQW8P7xkoVcKF5Xgdkn19_5iKca3ncC6k0</vt:lpwstr>
  </property>
  <property fmtid="{D5CDD505-2E9C-101B-9397-08002B2CF9AE}" pid="4" name="Google.Documents.RevisionId">
    <vt:lpwstr>08175141821763713433</vt:lpwstr>
  </property>
  <property fmtid="{D5CDD505-2E9C-101B-9397-08002B2CF9AE}" pid="5" name="Google.Documents.PreviousRevisionId">
    <vt:lpwstr>01940825747788088349</vt:lpwstr>
  </property>
  <property fmtid="{D5CDD505-2E9C-101B-9397-08002B2CF9AE}" pid="6" name="Google.Documents.PluginVersion">
    <vt:lpwstr>2.0.2424.7283</vt:lpwstr>
  </property>
  <property fmtid="{D5CDD505-2E9C-101B-9397-08002B2CF9AE}" pid="7" name="Google.Documents.MergeIncapabilityFlags">
    <vt:i4>0</vt:i4>
  </property>
</Properties>
</file>