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6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4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4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7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5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0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8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5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2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2EA29-7C98-4923-8376-BD83808349C8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2F96-6CDD-48C5-ACCB-61EDE0EF0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7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AppData\Local\Microsoft\Windows\Temporary Internet Files\Content.IE5\DDHSB8V5\MP9004117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7675" y="-1167674"/>
            <a:ext cx="6858001" cy="91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Праздник урожая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Стеценко Виктория Викторовна</a:t>
            </a:r>
            <a:endParaRPr lang="ru-RU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88640"/>
            <a:ext cx="5482952" cy="6408712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Верно, масло! А из лепестков роз, что можно сделать знаете?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1\AppData\Local\Microsoft\Windows\Temporary Internet Files\Content.IE5\335GHBH6\MP90039049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8006"/>
            <a:ext cx="3146425" cy="22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1988840"/>
            <a:ext cx="4825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effectLst/>
                <a:latin typeface="Times New Roman"/>
                <a:ea typeface="Calibri"/>
              </a:rPr>
              <a:t>Варенье, духи, масло</a:t>
            </a:r>
            <a:endParaRPr lang="ru-RU" sz="4000" dirty="0"/>
          </a:p>
        </p:txBody>
      </p:sp>
      <p:pic>
        <p:nvPicPr>
          <p:cNvPr id="8195" name="Picture 3" descr="C:\Users\1\AppData\Local\Microsoft\Windows\Temporary Internet Files\Content.IE5\30OARS5T\MC9002871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20" y="3847157"/>
            <a:ext cx="1898505" cy="19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AppData\Local\Microsoft\Windows\Temporary Internet Files\Content.IE5\335GHBH6\MC90038717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25" y="3711220"/>
            <a:ext cx="2222377" cy="22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\AppData\Local\Microsoft\Windows\Temporary Internet Files\Content.IE5\JNOW4R15\MC90039818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18546"/>
            <a:ext cx="1805940" cy="136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1\AppData\Local\Microsoft\Windows\Temporary Internet Files\Content.IE5\30OARS5T\MC90021537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1478733" cy="252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7945" y="592545"/>
            <a:ext cx="46991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effectLst/>
                <a:latin typeface="Times New Roman"/>
                <a:ea typeface="Calibri"/>
              </a:rPr>
              <a:t>- Точно! А что из свеклы?</a:t>
            </a:r>
            <a:r>
              <a:rPr lang="ru-RU" dirty="0" smtClean="0"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17284" y="1332042"/>
            <a:ext cx="22604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effectLst/>
                <a:latin typeface="Times New Roman"/>
                <a:ea typeface="Calibri"/>
              </a:rPr>
              <a:t>- Сахар.</a:t>
            </a:r>
            <a:br>
              <a:rPr lang="ru-RU" sz="4800" dirty="0" smtClean="0">
                <a:effectLst/>
                <a:latin typeface="Times New Roman"/>
                <a:ea typeface="Calibri"/>
              </a:rPr>
            </a:br>
            <a:endParaRPr lang="ru-RU" sz="4800" dirty="0"/>
          </a:p>
        </p:txBody>
      </p:sp>
      <p:pic>
        <p:nvPicPr>
          <p:cNvPr id="9219" name="Picture 3" descr="C:\Users\1\AppData\Local\Microsoft\Windows\Temporary Internet Files\Content.IE5\JNOW4R15\MC90011300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42795"/>
            <a:ext cx="3046998" cy="45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Объявляю конкурс загадок!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Стоит Антошка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На деревянной ножке,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Руки из палки,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В руках мочалки.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Тело деревянное,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Одежда рваная,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Не ест, не пьёт,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Огород стережёт.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4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88640"/>
            <a:ext cx="5760640" cy="6480720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Красный нос в землю врос,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А зелёный хвост снаружи.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Нам зелёный хвост не нужен,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Нужен только красный нос.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1\AppData\Local\Microsoft\Windows\Temporary Internet Files\Content.IE5\DDHSB8V5\MC9004417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64" y="1315390"/>
            <a:ext cx="5471036" cy="54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45809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764704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Золотая голова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Велика, тяжела.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Золотая голова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Отдохнуть прилегла.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Голова велика,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Только шея тонка.</a:t>
            </a:r>
          </a:p>
        </p:txBody>
      </p:sp>
      <p:pic>
        <p:nvPicPr>
          <p:cNvPr id="12290" name="Picture 2" descr="C:\Users\1\AppData\Local\Microsoft\Windows\Temporary Internet Files\Content.IE5\30OARS5T\MP90044246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064564" cy="37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2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60648"/>
            <a:ext cx="4978896" cy="6336704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Развалились в беспорядке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На своей перине-грядке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Сто зелёных медвежат,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С сосками во рту лежат,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Беспрерывно сок сосут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И растут, растут, растут.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45809" cy="28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1\AppData\Local\Microsoft\Windows\Temporary Internet Files\Content.IE5\JNOW4R15\MC9003586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68" y="1687235"/>
            <a:ext cx="3871929" cy="48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7944" y="404664"/>
            <a:ext cx="5288855" cy="6336704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Растут на грядке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Зелёные ветки,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А на них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Красные детки.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1\AppData\Local\Microsoft\Windows\Temporary Internet Files\Content.IE5\JNOW4R15\MP9001827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32" y="2348880"/>
            <a:ext cx="6395918" cy="419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16632"/>
            <a:ext cx="5482952" cy="6336704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Красная мышка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С белым хвостом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В норке сидит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Под зелёным листом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Снаружи красна,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Внутри бела,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На голове хохолок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Зелёненький лесок.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C:\Users\1\AppData\Local\Microsoft\Windows\Temporary Internet Files\Content.IE5\30OARS5T\MP9003879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95580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7944" y="260648"/>
            <a:ext cx="5288855" cy="6264696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Маленький, горький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Луку брат.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Взрастает он в земле,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Убирается к зиме.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Головой на лук похож.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Если только пожуёшь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Даже маленькую дольку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Будет пахнуть очень долго.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1\AppData\Local\Microsoft\Windows\Temporary Internet Files\Content.IE5\JNOW4R15\MC9003830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760639" cy="4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7944" y="116632"/>
            <a:ext cx="5494536" cy="6552728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Круглое, румяное,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Я расту на ветке: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Любят меня взрослые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И маленькие детки.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1\AppData\Local\Microsoft\Windows\Temporary Internet Files\Content.IE5\30OARS5T\MP90043929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60848"/>
            <a:ext cx="6400800" cy="42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348236" cy="6858000"/>
          </a:xfrm>
        </p:spPr>
        <p:txBody>
          <a:bodyPr>
            <a:normAutofit/>
          </a:bodyPr>
          <a:lstStyle/>
          <a:p>
            <a:r>
              <a:rPr lang="ru-RU" sz="4800" i="1" dirty="0">
                <a:latin typeface="Times New Roman"/>
                <a:ea typeface="Calibri"/>
              </a:rPr>
              <a:t>К</a:t>
            </a:r>
            <a:r>
              <a:rPr lang="ru-RU" sz="4800" i="1" dirty="0" smtClean="0">
                <a:effectLst/>
                <a:latin typeface="Times New Roman"/>
                <a:ea typeface="Calibri"/>
              </a:rPr>
              <a:t>акой самый незаменимый персонаж на огороде? </a:t>
            </a:r>
          </a:p>
          <a:p>
            <a:r>
              <a:rPr lang="ru-RU" sz="4800" i="1" dirty="0" smtClean="0">
                <a:effectLst/>
                <a:latin typeface="Times New Roman"/>
                <a:ea typeface="Calibri"/>
              </a:rPr>
              <a:t>Что является грозой окрестных зайцев и ворон.</a:t>
            </a:r>
            <a:br>
              <a:rPr lang="ru-RU" sz="4800" i="1" dirty="0" smtClean="0">
                <a:effectLst/>
                <a:latin typeface="Times New Roman"/>
                <a:ea typeface="Calibri"/>
              </a:rPr>
            </a:br>
            <a:endParaRPr lang="ru-RU" sz="4800" i="1" dirty="0"/>
          </a:p>
        </p:txBody>
      </p:sp>
      <p:pic>
        <p:nvPicPr>
          <p:cNvPr id="2051" name="Picture 3" descr="C:\Users\1\AppData\Local\Microsoft\Windows\Temporary Internet Files\Content.IE5\335GHBH6\MC9004108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72" y="908720"/>
            <a:ext cx="3823580" cy="34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5085184"/>
            <a:ext cx="2965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B0F0"/>
                </a:solidFill>
              </a:rPr>
              <a:t>Пугало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7944" y="0"/>
            <a:ext cx="5288855" cy="6525344"/>
          </a:xfrm>
        </p:spPr>
        <p:txBody>
          <a:bodyPr/>
          <a:lstStyle/>
          <a:p>
            <a:r>
              <a:rPr lang="ru-RU" b="0" i="0" dirty="0" err="1" smtClean="0">
                <a:solidFill>
                  <a:srgbClr val="404040"/>
                </a:solidFill>
                <a:effectLst/>
                <a:latin typeface="Verdana"/>
              </a:rPr>
              <a:t>Яркий,сладкий</a:t>
            </a: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, налитой,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Весь в обложке золотой.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Не с конфетной фабрики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Из далёкой Африки.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C:\Users\1\AppData\Local\Microsoft\Windows\Temporary Internet Files\Content.IE5\DDHSB8V5\MP9003878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24456"/>
            <a:ext cx="6270415" cy="44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88640"/>
            <a:ext cx="5626968" cy="6480720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Кафтан на мне зелёный,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А сердце, как кумач,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На вкус, как сахар, сладок,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А сам похож на мяч.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C:\Users\1\AppData\Local\Microsoft\Windows\Temporary Internet Files\Content.IE5\30OARS5T\MC9002461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6" y="1772816"/>
            <a:ext cx="4671588" cy="48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88640"/>
            <a:ext cx="5194920" cy="6480720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Красненькая Матрёшка,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Аленькое сердечко.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Бусы красные висят,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Из кустов на нас глядят.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Очень любят бусы эти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Дети, птицы и медведи.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 descr="C:\Users\1\AppData\Local\Microsoft\Windows\Temporary Internet Files\Content.IE5\30OARS5T\MC90042388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60" y="1268760"/>
            <a:ext cx="4793009" cy="493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332656"/>
            <a:ext cx="5482952" cy="6048672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Долгоножка хвалится: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- Я ли не красавица?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А всего-то косточка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Да красненькая кофточка!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 descr="C:\Users\1\AppData\Local\Microsoft\Windows\Temporary Internet Files\Content.IE5\JNOW4R15\MC90044171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7944" y="188640"/>
            <a:ext cx="5288855" cy="6336704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Чёрных ягод пышный куст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Хороши они на вкус!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C:\Users\1\AppData\Local\Microsoft\Windows\Temporary Internet Files\Content.IE5\DDHSB8V5\MP9003828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332656"/>
            <a:ext cx="5194920" cy="5793507"/>
          </a:xfrm>
        </p:spPr>
        <p:txBody>
          <a:bodyPr/>
          <a:lstStyle/>
          <a:p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На сучках висят шары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Посинели от жары.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Синий мундир,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Тёплая подкладка,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404040"/>
                </a:solidFill>
                <a:effectLst/>
                <a:latin typeface="Verdana"/>
              </a:rPr>
              <a:t>А в середине сладко.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 descr="C:\Users\1\AppData\Local\Microsoft\Windows\Temporary Internet Files\Content.IE5\30OARS5T\MC90042387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6"/>
            <a:ext cx="3600400" cy="398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1898184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Объявляю игры – конкурсы!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3196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34076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</a:t>
            </a:r>
            <a:r>
              <a:rPr lang="ru-RU" sz="6000" b="1" dirty="0"/>
              <a:t>«Делаем борозды».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3279760"/>
            <a:ext cx="4283993" cy="1984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ea typeface="Calibri"/>
                <a:cs typeface="Times New Roman"/>
              </a:rPr>
              <a:t>Вам дают огородный инвентарь.</a:t>
            </a:r>
          </a:p>
          <a:p>
            <a:pPr>
              <a:lnSpc>
                <a:spcPct val="115000"/>
              </a:lnSpc>
            </a:pPr>
            <a:r>
              <a:rPr lang="ru-RU" b="1" dirty="0">
                <a:ea typeface="Calibri"/>
                <a:cs typeface="Times New Roman"/>
              </a:rPr>
              <a:t>У</a:t>
            </a:r>
            <a:r>
              <a:rPr lang="ru-RU" b="1" dirty="0" smtClean="0">
                <a:ea typeface="Calibri"/>
                <a:cs typeface="Times New Roman"/>
              </a:rPr>
              <a:t>частники </a:t>
            </a:r>
            <a:r>
              <a:rPr lang="ru-RU" b="1" dirty="0">
                <a:ea typeface="Calibri"/>
                <a:cs typeface="Times New Roman"/>
              </a:rPr>
              <a:t>,присев, 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ea typeface="Calibri"/>
                <a:cs typeface="Times New Roman"/>
              </a:rPr>
              <a:t>начинают </a:t>
            </a:r>
            <a:r>
              <a:rPr lang="ru-RU" b="1" dirty="0">
                <a:ea typeface="Calibri"/>
                <a:cs typeface="Times New Roman"/>
              </a:rPr>
              <a:t>передавать инвентарь, 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ea typeface="Calibri"/>
                <a:cs typeface="Times New Roman"/>
              </a:rPr>
              <a:t>кто </a:t>
            </a:r>
            <a:r>
              <a:rPr lang="ru-RU" b="1" dirty="0">
                <a:ea typeface="Calibri"/>
                <a:cs typeface="Times New Roman"/>
              </a:rPr>
              <a:t>передал - встаёт. 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ea typeface="Calibri"/>
                <a:cs typeface="Times New Roman"/>
              </a:rPr>
              <a:t>Побеждает </a:t>
            </a:r>
            <a:r>
              <a:rPr lang="ru-RU" b="1" dirty="0">
                <a:ea typeface="Calibri"/>
                <a:cs typeface="Times New Roman"/>
              </a:rPr>
              <a:t>та команда, которая 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ea typeface="Calibri"/>
                <a:cs typeface="Times New Roman"/>
              </a:rPr>
              <a:t>быстрее </a:t>
            </a:r>
            <a:r>
              <a:rPr lang="ru-RU" b="1" dirty="0">
                <a:ea typeface="Calibri"/>
                <a:cs typeface="Times New Roman"/>
              </a:rPr>
              <a:t>«пробороздит» свою « грядку».</a:t>
            </a:r>
          </a:p>
        </p:txBody>
      </p:sp>
    </p:spTree>
    <p:extLst>
      <p:ext uri="{BB962C8B-B14F-4D97-AF65-F5344CB8AC3E}">
        <p14:creationId xmlns:p14="http://schemas.microsoft.com/office/powerpoint/2010/main" val="3978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274540"/>
            <a:ext cx="41044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ea typeface="Calibri"/>
                <a:cs typeface="Times New Roman"/>
              </a:rPr>
              <a:t>«Сажаем </a:t>
            </a:r>
            <a:r>
              <a:rPr lang="ru-RU" sz="6000" b="1" dirty="0">
                <a:ea typeface="Calibri"/>
                <a:cs typeface="Times New Roman"/>
              </a:rPr>
              <a:t>овощи».</a:t>
            </a:r>
            <a:endParaRPr lang="ru-RU" sz="60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2320" y="3428206"/>
            <a:ext cx="38843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Calibri"/>
                <a:cs typeface="Times New Roman"/>
              </a:rPr>
              <a:t>Участники встают парами, у </a:t>
            </a:r>
            <a:r>
              <a:rPr lang="ru-RU" b="1" dirty="0" smtClean="0">
                <a:ea typeface="Calibri"/>
                <a:cs typeface="Times New Roman"/>
              </a:rPr>
              <a:t>одного</a:t>
            </a:r>
          </a:p>
          <a:p>
            <a:r>
              <a:rPr lang="ru-RU" b="1" dirty="0" smtClean="0">
                <a:ea typeface="Calibri"/>
                <a:cs typeface="Times New Roman"/>
              </a:rPr>
              <a:t> </a:t>
            </a:r>
            <a:r>
              <a:rPr lang="ru-RU" b="1" dirty="0">
                <a:ea typeface="Calibri"/>
                <a:cs typeface="Times New Roman"/>
              </a:rPr>
              <a:t>ведро с «картошкой», </a:t>
            </a:r>
            <a:endParaRPr lang="ru-RU" b="1" dirty="0" smtClean="0">
              <a:ea typeface="Calibri"/>
              <a:cs typeface="Times New Roman"/>
            </a:endParaRPr>
          </a:p>
          <a:p>
            <a:r>
              <a:rPr lang="ru-RU" b="1" dirty="0" smtClean="0">
                <a:ea typeface="Calibri"/>
                <a:cs typeface="Times New Roman"/>
              </a:rPr>
              <a:t>другой </a:t>
            </a:r>
            <a:r>
              <a:rPr lang="ru-RU" b="1" dirty="0">
                <a:ea typeface="Calibri"/>
                <a:cs typeface="Times New Roman"/>
              </a:rPr>
              <a:t>«сажает», раскладывая в </a:t>
            </a:r>
            <a:r>
              <a:rPr lang="ru-RU" b="1" dirty="0" smtClean="0">
                <a:ea typeface="Calibri"/>
                <a:cs typeface="Times New Roman"/>
              </a:rPr>
              <a:t> </a:t>
            </a:r>
          </a:p>
          <a:p>
            <a:r>
              <a:rPr lang="ru-RU" b="1" dirty="0" smtClean="0">
                <a:ea typeface="Calibri"/>
                <a:cs typeface="Times New Roman"/>
              </a:rPr>
              <a:t>обручи, </a:t>
            </a:r>
            <a:r>
              <a:rPr lang="ru-RU" b="1" dirty="0">
                <a:ea typeface="Calibri"/>
                <a:cs typeface="Times New Roman"/>
              </a:rPr>
              <a:t>следующая пара собирает – </a:t>
            </a:r>
            <a:endParaRPr lang="ru-RU" b="1" dirty="0" smtClean="0">
              <a:ea typeface="Calibri"/>
              <a:cs typeface="Times New Roman"/>
            </a:endParaRPr>
          </a:p>
          <a:p>
            <a:r>
              <a:rPr lang="ru-RU" b="1" dirty="0" smtClean="0">
                <a:ea typeface="Calibri"/>
                <a:cs typeface="Times New Roman"/>
              </a:rPr>
              <a:t>один с </a:t>
            </a:r>
            <a:r>
              <a:rPr lang="ru-RU" b="1" dirty="0">
                <a:ea typeface="Calibri"/>
                <a:cs typeface="Times New Roman"/>
              </a:rPr>
              <a:t>ведром, другой </a:t>
            </a:r>
            <a:endParaRPr lang="ru-RU" b="1" dirty="0" smtClean="0">
              <a:ea typeface="Calibri"/>
              <a:cs typeface="Times New Roman"/>
            </a:endParaRPr>
          </a:p>
          <a:p>
            <a:r>
              <a:rPr lang="ru-RU" b="1" dirty="0" smtClean="0">
                <a:ea typeface="Calibri"/>
                <a:cs typeface="Times New Roman"/>
              </a:rPr>
              <a:t>с </a:t>
            </a:r>
            <a:r>
              <a:rPr lang="ru-RU" b="1" dirty="0">
                <a:ea typeface="Calibri"/>
                <a:cs typeface="Times New Roman"/>
              </a:rPr>
              <a:t>завязанными глазами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8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274540"/>
            <a:ext cx="4104456" cy="2153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ea typeface="Calibri"/>
                <a:cs typeface="Times New Roman"/>
              </a:rPr>
              <a:t>«Поливаем огород»</a:t>
            </a:r>
            <a:endParaRPr lang="ru-RU" sz="60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782149"/>
            <a:ext cx="45443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Участники команд </a:t>
            </a:r>
            <a:endParaRPr lang="ru-RU" sz="2800" b="1" dirty="0" smtClean="0"/>
          </a:p>
          <a:p>
            <a:r>
              <a:rPr lang="ru-RU" sz="2800" b="1" dirty="0" smtClean="0"/>
              <a:t>переносят воду  </a:t>
            </a:r>
          </a:p>
          <a:p>
            <a:r>
              <a:rPr lang="ru-RU" sz="2800" b="1" dirty="0" smtClean="0"/>
              <a:t>из </a:t>
            </a:r>
            <a:r>
              <a:rPr lang="ru-RU" sz="2800" b="1" dirty="0"/>
              <a:t>одной ёмкости в другую.</a:t>
            </a:r>
          </a:p>
        </p:txBody>
      </p:sp>
    </p:spTree>
    <p:extLst>
      <p:ext uri="{BB962C8B-B14F-4D97-AF65-F5344CB8AC3E}">
        <p14:creationId xmlns:p14="http://schemas.microsoft.com/office/powerpoint/2010/main" val="2881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23"/>
            <a:ext cx="9144000" cy="67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196752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  <a:latin typeface="Times New Roman"/>
                <a:ea typeface="Calibri"/>
              </a:rPr>
              <a:t>Ух, воронье! Кыш, кыш!</a:t>
            </a:r>
            <a:br>
              <a:rPr lang="ru-RU" sz="2400" b="1" dirty="0" smtClean="0">
                <a:effectLst/>
                <a:latin typeface="Times New Roman"/>
                <a:ea typeface="Calibri"/>
              </a:rPr>
            </a:br>
            <a:r>
              <a:rPr lang="ru-RU" sz="2400" b="1" dirty="0" smtClean="0">
                <a:effectLst/>
                <a:latin typeface="Times New Roman"/>
                <a:ea typeface="Calibri"/>
              </a:rPr>
              <a:t> О! А вы кто такие! Чего тут делаете? На огороде посторонние! Что молчите? Отвечайте! Что вы здесь делаете? Я как-никак охраняю этот огород, состою на государственной службе, исполняю особо важное задание!</a:t>
            </a:r>
            <a:br>
              <a:rPr lang="ru-RU" sz="2400" b="1" dirty="0" smtClean="0">
                <a:effectLst/>
                <a:latin typeface="Times New Roman"/>
                <a:ea typeface="Calibri"/>
              </a:rPr>
            </a:br>
            <a:r>
              <a:rPr lang="ru-RU" sz="2400" b="1" dirty="0" smtClean="0">
                <a:effectLst/>
                <a:latin typeface="Times New Roman"/>
                <a:ea typeface="Calibri"/>
              </a:rPr>
              <a:t>Или вы экскурсия какая-то? Ну что же вы улыбаетесь?</a:t>
            </a:r>
            <a:br>
              <a:rPr lang="ru-RU" sz="2400" b="1" dirty="0" smtClean="0">
                <a:effectLst/>
                <a:latin typeface="Times New Roman"/>
                <a:ea typeface="Calibri"/>
              </a:rPr>
            </a:br>
            <a:r>
              <a:rPr lang="ru-RU" sz="2400" b="1" dirty="0" smtClean="0">
                <a:effectLst/>
                <a:latin typeface="Times New Roman"/>
                <a:ea typeface="Calibri"/>
              </a:rPr>
              <a:t>      Ладно, не бойтесь. Я лишь с виду грозный такой!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849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071504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ea typeface="Calibri"/>
                <a:cs typeface="Times New Roman"/>
              </a:rPr>
              <a:t>«Составь из слова новые слова»</a:t>
            </a:r>
            <a:endParaRPr lang="ru-RU" sz="60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6503" y="3717032"/>
            <a:ext cx="4091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картофель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4489730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огород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0" y="41275"/>
            <a:ext cx="9144000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1274540"/>
            <a:ext cx="4358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ea typeface="Calibri"/>
                <a:cs typeface="Times New Roman"/>
              </a:rPr>
              <a:t>«</a:t>
            </a:r>
            <a:r>
              <a:rPr lang="ru-RU" sz="6000" b="1" dirty="0"/>
              <a:t>Рекламная пауза</a:t>
            </a:r>
            <a:r>
              <a:rPr lang="ru-RU" sz="6000" b="1" dirty="0" smtClean="0">
                <a:ea typeface="Calibri"/>
                <a:cs typeface="Times New Roman"/>
              </a:rPr>
              <a:t>»</a:t>
            </a:r>
            <a:endParaRPr lang="ru-RU" sz="60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754298"/>
            <a:ext cx="4645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Придумать рекламу про </a:t>
            </a:r>
          </a:p>
          <a:p>
            <a:r>
              <a:rPr lang="ru-RU" sz="3200" b="1" dirty="0" smtClean="0"/>
              <a:t>овощи и фрукты.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362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" y="84137"/>
            <a:ext cx="9144000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249175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Последнее задание! </a:t>
            </a:r>
          </a:p>
          <a:p>
            <a:r>
              <a:rPr lang="ru-RU" sz="3600" b="1" dirty="0" smtClean="0"/>
              <a:t>Посмотреть фильм и нарисовать </a:t>
            </a:r>
          </a:p>
          <a:p>
            <a:r>
              <a:rPr lang="ru-RU" sz="3600" b="1" dirty="0" smtClean="0"/>
              <a:t>осенние листья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644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23"/>
            <a:ext cx="9144000" cy="67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1245105"/>
            <a:ext cx="507568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А раз вы пришли на наш огород без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 злостных намерений, тогда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 располагайтесь поудобнее. 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Мне, если честно, скучно одному. 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Ведь в это время кроме ворон, 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сюда никто не заглядывает. 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Обо мне все забыли. 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Даже пословицу придумали: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 «Воронью не дает и сам не берет». 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Ой! А я ведь так и не представился.</a:t>
            </a:r>
            <a:br>
              <a:rPr lang="ru-RU" sz="2000" b="1" dirty="0" smtClean="0">
                <a:effectLst/>
                <a:latin typeface="Times New Roman"/>
                <a:ea typeface="Calibri"/>
              </a:rPr>
            </a:br>
            <a:r>
              <a:rPr lang="ru-RU" sz="2000" b="1" dirty="0" smtClean="0">
                <a:effectLst/>
                <a:latin typeface="Times New Roman"/>
                <a:ea typeface="Calibri"/>
              </a:rPr>
              <a:t>Имя мое – Пугало, фамилия – Огородное. </a:t>
            </a:r>
            <a:br>
              <a:rPr lang="ru-RU" sz="2000" b="1" dirty="0" smtClean="0">
                <a:effectLst/>
                <a:latin typeface="Times New Roman"/>
                <a:ea typeface="Calibri"/>
              </a:rPr>
            </a:br>
            <a:r>
              <a:rPr lang="ru-RU" sz="2000" b="1" dirty="0" smtClean="0">
                <a:effectLst/>
                <a:latin typeface="Times New Roman"/>
                <a:ea typeface="Calibri"/>
              </a:rPr>
              <a:t>      И раз уж вы заглянули на наш огород, 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значит, я с вами экскурсию проведу. 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Никто не возражает?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/>
            </a:r>
            <a:br>
              <a:rPr lang="ru-RU" sz="2000" dirty="0" smtClean="0">
                <a:effectLst/>
                <a:latin typeface="Times New Roman"/>
                <a:ea typeface="Calibri"/>
              </a:rPr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54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23"/>
            <a:ext cx="9144000" cy="677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1268760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Если честно, это – большой секрет! 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Тс-с-с! Но я буду вам намекать, а вы уж сами догадывайтесь, о ком речь идет. Хорошо?</a:t>
            </a:r>
            <a:br>
              <a:rPr lang="ru-RU" sz="2000" b="1" dirty="0" smtClean="0">
                <a:effectLst/>
                <a:latin typeface="Times New Roman"/>
                <a:ea typeface="Calibri"/>
              </a:rPr>
            </a:b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2636912"/>
            <a:ext cx="44333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Итак, наш огород не велик,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 не мал, именно такой, как нужно. 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А чего на нем только не растет:</a:t>
            </a:r>
            <a:br>
              <a:rPr lang="ru-RU" sz="2000" b="1" dirty="0" smtClean="0">
                <a:effectLst/>
                <a:latin typeface="Times New Roman"/>
                <a:ea typeface="Calibri"/>
              </a:rPr>
            </a:br>
            <a:r>
              <a:rPr lang="ru-RU" sz="2000" b="1" dirty="0" smtClean="0">
                <a:effectLst/>
                <a:latin typeface="Times New Roman"/>
                <a:ea typeface="Calibri"/>
              </a:rPr>
              <a:t>- Бананов не растет;</a:t>
            </a:r>
            <a:br>
              <a:rPr lang="ru-RU" sz="2000" b="1" dirty="0" smtClean="0">
                <a:effectLst/>
                <a:latin typeface="Times New Roman"/>
                <a:ea typeface="Calibri"/>
              </a:rPr>
            </a:br>
            <a:r>
              <a:rPr lang="ru-RU" sz="2000" b="1" dirty="0" smtClean="0">
                <a:effectLst/>
                <a:latin typeface="Times New Roman"/>
                <a:ea typeface="Calibri"/>
              </a:rPr>
              <a:t>- Дынь не растет;</a:t>
            </a:r>
            <a:br>
              <a:rPr lang="ru-RU" sz="2000" b="1" dirty="0" smtClean="0">
                <a:effectLst/>
                <a:latin typeface="Times New Roman"/>
                <a:ea typeface="Calibri"/>
              </a:rPr>
            </a:br>
            <a:r>
              <a:rPr lang="ru-RU" sz="2000" b="1" dirty="0" smtClean="0">
                <a:effectLst/>
                <a:latin typeface="Times New Roman"/>
                <a:ea typeface="Calibri"/>
              </a:rPr>
              <a:t>- Арбузов не растет.</a:t>
            </a:r>
            <a:br>
              <a:rPr lang="ru-RU" sz="2000" b="1" dirty="0" smtClean="0">
                <a:effectLst/>
                <a:latin typeface="Times New Roman"/>
                <a:ea typeface="Calibri"/>
              </a:rPr>
            </a:br>
            <a:r>
              <a:rPr lang="ru-RU" sz="2000" b="1" dirty="0" smtClean="0">
                <a:effectLst/>
                <a:latin typeface="Times New Roman"/>
                <a:ea typeface="Calibri"/>
              </a:rPr>
              <a:t>  Зато на отдельной грядке нашего</a:t>
            </a:r>
          </a:p>
          <a:p>
            <a:r>
              <a:rPr lang="ru-RU" sz="2000" b="1" dirty="0" smtClean="0">
                <a:effectLst/>
                <a:latin typeface="Times New Roman"/>
                <a:ea typeface="Calibri"/>
              </a:rPr>
              <a:t> огорода проживает одно семейство.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420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9920" y="260648"/>
            <a:ext cx="5516880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Говорят, об одном из них, даже какой-то известный итальянский писатель написал целый роман.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      Также я слыхал, что у этой семейки по всему белому свету живет около 400 видов родственников. Это и порей, и шалот, и еще много-много различных видов.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      Но я не могу вам сказать, кто это. Это секретная тайна! 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      Ну, вы-то, наверное, догадались, о ком речь? 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6" r="65667" b="21893"/>
          <a:stretch/>
        </p:blipFill>
        <p:spPr bwMode="auto">
          <a:xfrm>
            <a:off x="179512" y="0"/>
            <a:ext cx="3139440" cy="28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1\AppData\Local\Microsoft\Windows\Temporary Internet Files\Content.IE5\JNOW4R15\MC9001128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84" y="1424940"/>
            <a:ext cx="6620256" cy="47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16632"/>
            <a:ext cx="5770984" cy="6741368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Тс-с-с! Ничего не знаю. Об этом я вам не говорил. 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      А на двух грядках у забора у нас такое растет. Во! В Россию ее завезли в XVIII веке. Вначале знатные дамы ее цветами украшали свои прически и шляпки. А сегодня она стала для нас «вторым хлебом». Про нее даже сочинили веселую песенку. Догадались, кто это?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6" r="65667" b="21893"/>
          <a:stretch/>
        </p:blipFill>
        <p:spPr bwMode="auto">
          <a:xfrm>
            <a:off x="179512" y="0"/>
            <a:ext cx="3139440" cy="28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\AppData\Local\Microsoft\Windows\Temporary Internet Files\Content.IE5\JNOW4R15\MP9001779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9800"/>
            <a:ext cx="6257292" cy="41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9586" y="260648"/>
            <a:ext cx="5367213" cy="64807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Тс-с-с! Ну, не знаю, я же не говорил ничего.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      А недавно вот на наш огород из леса забрели двое зайцев. Так и напали на одну нашу жительницу. Я обомлел, как увидел. Потом-то я им конечно показал. Только их и видели.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      А вот та самая жительница ну просто </a:t>
            </a:r>
            <a:r>
              <a:rPr lang="ru-RU" dirty="0" err="1" smtClean="0">
                <a:effectLst/>
                <a:latin typeface="Times New Roman"/>
                <a:ea typeface="Calibri"/>
              </a:rPr>
              <a:t>неряха</a:t>
            </a:r>
            <a:r>
              <a:rPr lang="ru-RU" dirty="0" smtClean="0">
                <a:effectLst/>
                <a:latin typeface="Times New Roman"/>
                <a:ea typeface="Calibri"/>
              </a:rPr>
              <a:t> – одета в сто одежек, но все без застежек. Вы-то узнали ее?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14007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1\AppData\Local\Microsoft\Windows\Temporary Internet Files\Content.IE5\30OARS5T\MC9001934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49" y="1268760"/>
            <a:ext cx="6296234" cy="509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7944" y="188640"/>
            <a:ext cx="5288855" cy="6552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А известно ли вам, почему о фруктах и овощах так много придумано загадок, поговорок, пословиц, стихов?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      Правильно, потому что все они дают людям здоровье. А, кроме того, что их можно употреблять в пищу, из большинства растений много чего полезного можно сделать.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>      К примеру, из семечек подсолнуха делают... как его… это, забыл совсем...</a:t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r>
              <a:rPr lang="ru-RU" dirty="0" smtClean="0">
                <a:effectLst/>
                <a:latin typeface="Times New Roman"/>
                <a:ea typeface="Calibri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146425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1\AppData\Local\Microsoft\Windows\Temporary Internet Files\Content.IE5\30OARS5T\MP9000911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808616" cy="26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AppData\Local\Microsoft\Windows\Temporary Internet Files\Content.IE5\DDHSB8V5\MC9002996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15" y="4559340"/>
            <a:ext cx="1500530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416</Words>
  <Application>Microsoft Office PowerPoint</Application>
  <PresentationFormat>Экран (4:3)</PresentationFormat>
  <Paragraphs>75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Праздник урожая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Объявляю конкурс загадок!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урожая</dc:title>
  <dc:creator>1</dc:creator>
  <cp:lastModifiedBy>1</cp:lastModifiedBy>
  <cp:revision>13</cp:revision>
  <dcterms:created xsi:type="dcterms:W3CDTF">2013-10-27T05:46:35Z</dcterms:created>
  <dcterms:modified xsi:type="dcterms:W3CDTF">2013-10-28T10:34:56Z</dcterms:modified>
</cp:coreProperties>
</file>