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sldIdLst>
    <p:sldId id="257" r:id="rId12"/>
    <p:sldId id="258" r:id="rId13"/>
    <p:sldId id="259" r:id="rId14"/>
    <p:sldId id="260" r:id="rId15"/>
    <p:sldId id="256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65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733BA-412B-4FA4-AC15-59ECCD6F029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428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A7FF2-60DF-423B-9C41-C27044773CB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539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1353E-2323-44E0-A5FF-DA7A237CA47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896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5D8E0-04FF-4676-A557-925B7E4F82B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294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0AF69-46EE-411D-9345-08C1E983D4C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818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16C18-E9F1-4F71-90E1-6744C3F2309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135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0ADA0-914B-4195-A461-0E2BD4A09ED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80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42C93-ED06-4CA9-A1E7-9F75514B8C7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614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FEA03-52AE-4A40-B1FD-8D917ACAB9A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231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8732A-47AB-4576-8CA9-3CA28AAEB52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6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85B13-30EE-4C24-A121-7C99ED70F1E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430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733BA-412B-4FA4-AC15-59ECCD6F029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257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A7FF2-60DF-423B-9C41-C27044773CB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987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1353E-2323-44E0-A5FF-DA7A237CA47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362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5D8E0-04FF-4676-A557-925B7E4F82B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255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0AF69-46EE-411D-9345-08C1E983D4C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838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16C18-E9F1-4F71-90E1-6744C3F2309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630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0ADA0-914B-4195-A461-0E2BD4A09ED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592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42C93-ED06-4CA9-A1E7-9F75514B8C7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8360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FEA03-52AE-4A40-B1FD-8D917ACAB9A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15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733BA-412B-4FA4-AC15-59ECCD6F029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0564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8732A-47AB-4576-8CA9-3CA28AAEB52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1275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85B13-30EE-4C24-A121-7C99ED70F1E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65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A7FF2-60DF-423B-9C41-C27044773CB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12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1353E-2323-44E0-A5FF-DA7A237CA47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71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5D8E0-04FF-4676-A557-925B7E4F82B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61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0AF69-46EE-411D-9345-08C1E983D4C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96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16C18-E9F1-4F71-90E1-6744C3F2309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86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0ADA0-914B-4195-A461-0E2BD4A09ED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31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42C93-ED06-4CA9-A1E7-9F75514B8C7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8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FEA03-52AE-4A40-B1FD-8D917ACAB9A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06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8732A-47AB-4576-8CA9-3CA28AAEB52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25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85B13-30EE-4C24-A121-7C99ED70F1E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59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733BA-412B-4FA4-AC15-59ECCD6F029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77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A7FF2-60DF-423B-9C41-C27044773CB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3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1353E-2323-44E0-A5FF-DA7A237CA47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08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5D8E0-04FF-4676-A557-925B7E4F82B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80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0AF69-46EE-411D-9345-08C1E983D4C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54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16C18-E9F1-4F71-90E1-6744C3F2309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602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0ADA0-914B-4195-A461-0E2BD4A09ED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7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42C93-ED06-4CA9-A1E7-9F75514B8C7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58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FEA03-52AE-4A40-B1FD-8D917ACAB9A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72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8732A-47AB-4576-8CA9-3CA28AAEB52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660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85B13-30EE-4C24-A121-7C99ED70F1E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546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733BA-412B-4FA4-AC15-59ECCD6F029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58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A7FF2-60DF-423B-9C41-C27044773CB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191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1353E-2323-44E0-A5FF-DA7A237CA47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89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5D8E0-04FF-4676-A557-925B7E4F82B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372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0AF69-46EE-411D-9345-08C1E983D4C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49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16C18-E9F1-4F71-90E1-6744C3F2309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6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0ADA0-914B-4195-A461-0E2BD4A09ED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68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42C93-ED06-4CA9-A1E7-9F75514B8C7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06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FEA03-52AE-4A40-B1FD-8D917ACAB9A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31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8732A-47AB-4576-8CA9-3CA28AAEB52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174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85B13-30EE-4C24-A121-7C99ED70F1E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630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733BA-412B-4FA4-AC15-59ECCD6F029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14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A7FF2-60DF-423B-9C41-C27044773CB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735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1353E-2323-44E0-A5FF-DA7A237CA47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142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5D8E0-04FF-4676-A557-925B7E4F82B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214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0AF69-46EE-411D-9345-08C1E983D4C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89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16C18-E9F1-4F71-90E1-6744C3F2309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658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0ADA0-914B-4195-A461-0E2BD4A09ED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352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42C93-ED06-4CA9-A1E7-9F75514B8C7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5620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FEA03-52AE-4A40-B1FD-8D917ACAB9A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567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8732A-47AB-4576-8CA9-3CA28AAEB52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85B13-30EE-4C24-A121-7C99ED70F1E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458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56 w 2123"/>
                <a:gd name="T1" fmla="*/ 668 h 1696"/>
                <a:gd name="T2" fmla="*/ 520 w 2123"/>
                <a:gd name="T3" fmla="*/ 437 h 1696"/>
                <a:gd name="T4" fmla="*/ 646 w 2123"/>
                <a:gd name="T5" fmla="*/ 254 h 1696"/>
                <a:gd name="T6" fmla="*/ 887 w 2123"/>
                <a:gd name="T7" fmla="*/ 376 h 1696"/>
                <a:gd name="T8" fmla="*/ 1166 w 2123"/>
                <a:gd name="T9" fmla="*/ 555 h 1696"/>
                <a:gd name="T10" fmla="*/ 1422 w 2123"/>
                <a:gd name="T11" fmla="*/ 709 h 1696"/>
                <a:gd name="T12" fmla="*/ 1728 w 2123"/>
                <a:gd name="T13" fmla="*/ 870 h 1696"/>
                <a:gd name="T14" fmla="*/ 1806 w 2123"/>
                <a:gd name="T15" fmla="*/ 904 h 1696"/>
                <a:gd name="T16" fmla="*/ 1763 w 2123"/>
                <a:gd name="T17" fmla="*/ 866 h 1696"/>
                <a:gd name="T18" fmla="*/ 1355 w 2123"/>
                <a:gd name="T19" fmla="*/ 641 h 1696"/>
                <a:gd name="T20" fmla="*/ 1043 w 2123"/>
                <a:gd name="T21" fmla="*/ 437 h 1696"/>
                <a:gd name="T22" fmla="*/ 691 w 2123"/>
                <a:gd name="T23" fmla="*/ 210 h 1696"/>
                <a:gd name="T24" fmla="*/ 959 w 2123"/>
                <a:gd name="T25" fmla="*/ 199 h 1696"/>
                <a:gd name="T26" fmla="*/ 1233 w 2123"/>
                <a:gd name="T27" fmla="*/ 203 h 1696"/>
                <a:gd name="T28" fmla="*/ 1550 w 2123"/>
                <a:gd name="T29" fmla="*/ 172 h 1696"/>
                <a:gd name="T30" fmla="*/ 2035 w 2123"/>
                <a:gd name="T31" fmla="*/ 125 h 1696"/>
                <a:gd name="T32" fmla="*/ 1990 w 2123"/>
                <a:gd name="T33" fmla="*/ 111 h 1696"/>
                <a:gd name="T34" fmla="*/ 1479 w 2123"/>
                <a:gd name="T35" fmla="*/ 165 h 1696"/>
                <a:gd name="T36" fmla="*/ 1160 w 2123"/>
                <a:gd name="T37" fmla="*/ 176 h 1696"/>
                <a:gd name="T38" fmla="*/ 727 w 2123"/>
                <a:gd name="T39" fmla="*/ 165 h 1696"/>
                <a:gd name="T40" fmla="*/ 787 w 2123"/>
                <a:gd name="T41" fmla="*/ 146 h 1696"/>
                <a:gd name="T42" fmla="*/ 1094 w 2123"/>
                <a:gd name="T43" fmla="*/ 0 h 1696"/>
                <a:gd name="T44" fmla="*/ 1043 w 2123"/>
                <a:gd name="T45" fmla="*/ 20 h 1696"/>
                <a:gd name="T46" fmla="*/ 970 w 2123"/>
                <a:gd name="T47" fmla="*/ 54 h 1696"/>
                <a:gd name="T48" fmla="*/ 823 w 2123"/>
                <a:gd name="T49" fmla="*/ 123 h 1696"/>
                <a:gd name="T50" fmla="*/ 646 w 2123"/>
                <a:gd name="T51" fmla="*/ 180 h 1696"/>
                <a:gd name="T52" fmla="*/ 610 w 2123"/>
                <a:gd name="T53" fmla="*/ 230 h 1696"/>
                <a:gd name="T54" fmla="*/ 289 w 2123"/>
                <a:gd name="T55" fmla="*/ 376 h 1696"/>
                <a:gd name="T56" fmla="*/ 0 w 2123"/>
                <a:gd name="T57" fmla="*/ 464 h 1696"/>
                <a:gd name="T58" fmla="*/ 0 w 2123"/>
                <a:gd name="T59" fmla="*/ 468 h 1696"/>
                <a:gd name="T60" fmla="*/ 0 w 2123"/>
                <a:gd name="T61" fmla="*/ 491 h 1696"/>
                <a:gd name="T62" fmla="*/ 286 w 2123"/>
                <a:gd name="T63" fmla="*/ 406 h 1696"/>
                <a:gd name="T64" fmla="*/ 568 w 2123"/>
                <a:gd name="T65" fmla="*/ 275 h 1696"/>
                <a:gd name="T66" fmla="*/ 484 w 2123"/>
                <a:gd name="T67" fmla="*/ 429 h 1696"/>
                <a:gd name="T68" fmla="*/ 502 w 2123"/>
                <a:gd name="T69" fmla="*/ 636 h 1696"/>
                <a:gd name="T70" fmla="*/ 444 w 2123"/>
                <a:gd name="T71" fmla="*/ 747 h 1696"/>
                <a:gd name="T72" fmla="*/ 313 w 2123"/>
                <a:gd name="T73" fmla="*/ 948 h 1696"/>
                <a:gd name="T74" fmla="*/ 307 w 2123"/>
                <a:gd name="T75" fmla="*/ 1085 h 1696"/>
                <a:gd name="T76" fmla="*/ 313 w 2123"/>
                <a:gd name="T77" fmla="*/ 1085 h 1696"/>
                <a:gd name="T78" fmla="*/ 331 w 2123"/>
                <a:gd name="T79" fmla="*/ 994 h 1696"/>
                <a:gd name="T80" fmla="*/ 556 w 2123"/>
                <a:gd name="T81" fmla="*/ 668 h 1696"/>
                <a:gd name="T82" fmla="*/ 556 w 2123"/>
                <a:gd name="T83" fmla="*/ 668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31 w 969"/>
                <a:gd name="T1" fmla="*/ 1210 h 1192"/>
                <a:gd name="T2" fmla="*/ 506 w 969"/>
                <a:gd name="T3" fmla="*/ 1216 h 1192"/>
                <a:gd name="T4" fmla="*/ 596 w 969"/>
                <a:gd name="T5" fmla="*/ 1174 h 1192"/>
                <a:gd name="T6" fmla="*/ 837 w 969"/>
                <a:gd name="T7" fmla="*/ 1109 h 1192"/>
                <a:gd name="T8" fmla="*/ 965 w 969"/>
                <a:gd name="T9" fmla="*/ 1079 h 1192"/>
                <a:gd name="T10" fmla="*/ 783 w 969"/>
                <a:gd name="T11" fmla="*/ 1010 h 1192"/>
                <a:gd name="T12" fmla="*/ 572 w 969"/>
                <a:gd name="T13" fmla="*/ 969 h 1192"/>
                <a:gd name="T14" fmla="*/ 205 w 969"/>
                <a:gd name="T15" fmla="*/ 987 h 1192"/>
                <a:gd name="T16" fmla="*/ 307 w 969"/>
                <a:gd name="T17" fmla="*/ 909 h 1192"/>
                <a:gd name="T18" fmla="*/ 512 w 969"/>
                <a:gd name="T19" fmla="*/ 819 h 1192"/>
                <a:gd name="T20" fmla="*/ 718 w 969"/>
                <a:gd name="T21" fmla="*/ 687 h 1192"/>
                <a:gd name="T22" fmla="*/ 724 w 969"/>
                <a:gd name="T23" fmla="*/ 687 h 1192"/>
                <a:gd name="T24" fmla="*/ 736 w 969"/>
                <a:gd name="T25" fmla="*/ 681 h 1192"/>
                <a:gd name="T26" fmla="*/ 777 w 969"/>
                <a:gd name="T27" fmla="*/ 663 h 1192"/>
                <a:gd name="T28" fmla="*/ 801 w 969"/>
                <a:gd name="T29" fmla="*/ 657 h 1192"/>
                <a:gd name="T30" fmla="*/ 813 w 969"/>
                <a:gd name="T31" fmla="*/ 645 h 1192"/>
                <a:gd name="T32" fmla="*/ 819 w 969"/>
                <a:gd name="T33" fmla="*/ 633 h 1192"/>
                <a:gd name="T34" fmla="*/ 813 w 969"/>
                <a:gd name="T35" fmla="*/ 627 h 1192"/>
                <a:gd name="T36" fmla="*/ 807 w 969"/>
                <a:gd name="T37" fmla="*/ 615 h 1192"/>
                <a:gd name="T38" fmla="*/ 807 w 969"/>
                <a:gd name="T39" fmla="*/ 583 h 1192"/>
                <a:gd name="T40" fmla="*/ 819 w 969"/>
                <a:gd name="T41" fmla="*/ 553 h 1192"/>
                <a:gd name="T42" fmla="*/ 831 w 969"/>
                <a:gd name="T43" fmla="*/ 523 h 1192"/>
                <a:gd name="T44" fmla="*/ 849 w 969"/>
                <a:gd name="T45" fmla="*/ 493 h 1192"/>
                <a:gd name="T46" fmla="*/ 865 w 969"/>
                <a:gd name="T47" fmla="*/ 463 h 1192"/>
                <a:gd name="T48" fmla="*/ 873 w 969"/>
                <a:gd name="T49" fmla="*/ 445 h 1192"/>
                <a:gd name="T50" fmla="*/ 881 w 969"/>
                <a:gd name="T51" fmla="*/ 439 h 1192"/>
                <a:gd name="T52" fmla="*/ 881 w 969"/>
                <a:gd name="T53" fmla="*/ 355 h 1192"/>
                <a:gd name="T54" fmla="*/ 881 w 969"/>
                <a:gd name="T55" fmla="*/ 349 h 1192"/>
                <a:gd name="T56" fmla="*/ 887 w 969"/>
                <a:gd name="T57" fmla="*/ 343 h 1192"/>
                <a:gd name="T58" fmla="*/ 905 w 969"/>
                <a:gd name="T59" fmla="*/ 313 h 1192"/>
                <a:gd name="T60" fmla="*/ 917 w 969"/>
                <a:gd name="T61" fmla="*/ 277 h 1192"/>
                <a:gd name="T62" fmla="*/ 929 w 969"/>
                <a:gd name="T63" fmla="*/ 247 h 1192"/>
                <a:gd name="T64" fmla="*/ 935 w 969"/>
                <a:gd name="T65" fmla="*/ 235 h 1192"/>
                <a:gd name="T66" fmla="*/ 941 w 969"/>
                <a:gd name="T67" fmla="*/ 223 h 1192"/>
                <a:gd name="T68" fmla="*/ 959 w 969"/>
                <a:gd name="T69" fmla="*/ 173 h 1192"/>
                <a:gd name="T70" fmla="*/ 977 w 969"/>
                <a:gd name="T71" fmla="*/ 137 h 1192"/>
                <a:gd name="T72" fmla="*/ 983 w 969"/>
                <a:gd name="T73" fmla="*/ 125 h 1192"/>
                <a:gd name="T74" fmla="*/ 983 w 969"/>
                <a:gd name="T75" fmla="*/ 119 h 1192"/>
                <a:gd name="T76" fmla="*/ 1001 w 969"/>
                <a:gd name="T77" fmla="*/ 0 h 1192"/>
                <a:gd name="T78" fmla="*/ 977 w 969"/>
                <a:gd name="T79" fmla="*/ 47 h 1192"/>
                <a:gd name="T80" fmla="*/ 807 w 969"/>
                <a:gd name="T81" fmla="*/ 113 h 1192"/>
                <a:gd name="T82" fmla="*/ 730 w 969"/>
                <a:gd name="T83" fmla="*/ 161 h 1192"/>
                <a:gd name="T84" fmla="*/ 476 w 969"/>
                <a:gd name="T85" fmla="*/ 241 h 1192"/>
                <a:gd name="T86" fmla="*/ 289 w 969"/>
                <a:gd name="T87" fmla="*/ 295 h 1192"/>
                <a:gd name="T88" fmla="*/ 181 w 969"/>
                <a:gd name="T89" fmla="*/ 301 h 1192"/>
                <a:gd name="T90" fmla="*/ 12 w 969"/>
                <a:gd name="T91" fmla="*/ 493 h 1192"/>
                <a:gd name="T92" fmla="*/ 0 w 969"/>
                <a:gd name="T93" fmla="*/ 517 h 1192"/>
                <a:gd name="T94" fmla="*/ 0 w 969"/>
                <a:gd name="T95" fmla="*/ 1210 h 1192"/>
                <a:gd name="T96" fmla="*/ 96 w 969"/>
                <a:gd name="T97" fmla="*/ 1204 h 1192"/>
                <a:gd name="T98" fmla="*/ 331 w 969"/>
                <a:gd name="T99" fmla="*/ 1210 h 1192"/>
                <a:gd name="T100" fmla="*/ 331 w 969"/>
                <a:gd name="T101" fmla="*/ 1210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66 w 2176"/>
                <a:gd name="T1" fmla="*/ 783 h 1505"/>
                <a:gd name="T2" fmla="*/ 1230 w 2176"/>
                <a:gd name="T3" fmla="*/ 1251 h 1505"/>
                <a:gd name="T4" fmla="*/ 988 w 2176"/>
                <a:gd name="T5" fmla="*/ 1209 h 1505"/>
                <a:gd name="T6" fmla="*/ 747 w 2176"/>
                <a:gd name="T7" fmla="*/ 1143 h 1505"/>
                <a:gd name="T8" fmla="*/ 458 w 2176"/>
                <a:gd name="T9" fmla="*/ 1125 h 1505"/>
                <a:gd name="T10" fmla="*/ 0 w 2176"/>
                <a:gd name="T11" fmla="*/ 1095 h 1505"/>
                <a:gd name="T12" fmla="*/ 30 w 2176"/>
                <a:gd name="T13" fmla="*/ 1131 h 1505"/>
                <a:gd name="T14" fmla="*/ 512 w 2176"/>
                <a:gd name="T15" fmla="*/ 1149 h 1505"/>
                <a:gd name="T16" fmla="*/ 801 w 2176"/>
                <a:gd name="T17" fmla="*/ 1203 h 1505"/>
                <a:gd name="T18" fmla="*/ 1170 w 2176"/>
                <a:gd name="T19" fmla="*/ 1325 h 1505"/>
                <a:gd name="T20" fmla="*/ 1105 w 2176"/>
                <a:gd name="T21" fmla="*/ 1343 h 1505"/>
                <a:gd name="T22" fmla="*/ 735 w 2176"/>
                <a:gd name="T23" fmla="*/ 1529 h 1505"/>
                <a:gd name="T24" fmla="*/ 789 w 2176"/>
                <a:gd name="T25" fmla="*/ 1505 h 1505"/>
                <a:gd name="T26" fmla="*/ 893 w 2176"/>
                <a:gd name="T27" fmla="*/ 1463 h 1505"/>
                <a:gd name="T28" fmla="*/ 1054 w 2176"/>
                <a:gd name="T29" fmla="*/ 1379 h 1505"/>
                <a:gd name="T30" fmla="*/ 1254 w 2176"/>
                <a:gd name="T31" fmla="*/ 1319 h 1505"/>
                <a:gd name="T32" fmla="*/ 1307 w 2176"/>
                <a:gd name="T33" fmla="*/ 1239 h 1505"/>
                <a:gd name="T34" fmla="*/ 1688 w 2176"/>
                <a:gd name="T35" fmla="*/ 1059 h 1505"/>
                <a:gd name="T36" fmla="*/ 1995 w 2176"/>
                <a:gd name="T37" fmla="*/ 969 h 1505"/>
                <a:gd name="T38" fmla="*/ 2248 w 2176"/>
                <a:gd name="T39" fmla="*/ 837 h 1505"/>
                <a:gd name="T40" fmla="*/ 2025 w 2176"/>
                <a:gd name="T41" fmla="*/ 927 h 1505"/>
                <a:gd name="T42" fmla="*/ 1712 w 2176"/>
                <a:gd name="T43" fmla="*/ 1005 h 1505"/>
                <a:gd name="T44" fmla="*/ 1387 w 2176"/>
                <a:gd name="T45" fmla="*/ 1167 h 1505"/>
                <a:gd name="T46" fmla="*/ 1549 w 2176"/>
                <a:gd name="T47" fmla="*/ 921 h 1505"/>
                <a:gd name="T48" fmla="*/ 1676 w 2176"/>
                <a:gd name="T49" fmla="*/ 553 h 1505"/>
                <a:gd name="T50" fmla="*/ 1796 w 2176"/>
                <a:gd name="T51" fmla="*/ 380 h 1505"/>
                <a:gd name="T52" fmla="*/ 2043 w 2176"/>
                <a:gd name="T53" fmla="*/ 60 h 1505"/>
                <a:gd name="T54" fmla="*/ 2068 w 2176"/>
                <a:gd name="T55" fmla="*/ 0 h 1505"/>
                <a:gd name="T56" fmla="*/ 2037 w 2176"/>
                <a:gd name="T57" fmla="*/ 0 h 1505"/>
                <a:gd name="T58" fmla="*/ 1652 w 2176"/>
                <a:gd name="T59" fmla="*/ 488 h 1505"/>
                <a:gd name="T60" fmla="*/ 1525 w 2176"/>
                <a:gd name="T61" fmla="*/ 903 h 1505"/>
                <a:gd name="T62" fmla="*/ 1295 w 2176"/>
                <a:gd name="T63" fmla="*/ 1191 h 1505"/>
                <a:gd name="T64" fmla="*/ 1170 w 2176"/>
                <a:gd name="T65" fmla="*/ 921 h 1505"/>
                <a:gd name="T66" fmla="*/ 1042 w 2176"/>
                <a:gd name="T67" fmla="*/ 548 h 1505"/>
                <a:gd name="T68" fmla="*/ 917 w 2176"/>
                <a:gd name="T69" fmla="*/ 222 h 1505"/>
                <a:gd name="T70" fmla="*/ 813 w 2176"/>
                <a:gd name="T71" fmla="*/ 0 h 1505"/>
                <a:gd name="T72" fmla="*/ 777 w 2176"/>
                <a:gd name="T73" fmla="*/ 0 h 1505"/>
                <a:gd name="T74" fmla="*/ 935 w 2176"/>
                <a:gd name="T75" fmla="*/ 362 h 1505"/>
                <a:gd name="T76" fmla="*/ 1066 w 2176"/>
                <a:gd name="T77" fmla="*/ 783 h 1505"/>
                <a:gd name="T78" fmla="*/ 1066 w 2176"/>
                <a:gd name="T79" fmla="*/ 783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9 w 813"/>
                <a:gd name="T1" fmla="*/ 572 h 804"/>
                <a:gd name="T2" fmla="*/ 337 w 813"/>
                <a:gd name="T3" fmla="*/ 446 h 804"/>
                <a:gd name="T4" fmla="*/ 662 w 813"/>
                <a:gd name="T5" fmla="*/ 224 h 804"/>
                <a:gd name="T6" fmla="*/ 837 w 813"/>
                <a:gd name="T7" fmla="*/ 0 h 804"/>
                <a:gd name="T8" fmla="*/ 699 w 813"/>
                <a:gd name="T9" fmla="*/ 150 h 804"/>
                <a:gd name="T10" fmla="*/ 152 w 813"/>
                <a:gd name="T11" fmla="*/ 512 h 804"/>
                <a:gd name="T12" fmla="*/ 0 w 813"/>
                <a:gd name="T13" fmla="*/ 748 h 804"/>
                <a:gd name="T14" fmla="*/ 0 w 813"/>
                <a:gd name="T15" fmla="*/ 820 h 804"/>
                <a:gd name="T16" fmla="*/ 169 w 813"/>
                <a:gd name="T17" fmla="*/ 572 h 804"/>
                <a:gd name="T18" fmla="*/ 169 w 813"/>
                <a:gd name="T19" fmla="*/ 572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76 w 759"/>
                <a:gd name="T1" fmla="*/ 66 h 107"/>
                <a:gd name="T2" fmla="*/ 783 w 759"/>
                <a:gd name="T3" fmla="*/ 0 h 107"/>
                <a:gd name="T4" fmla="*/ 512 w 759"/>
                <a:gd name="T5" fmla="*/ 36 h 107"/>
                <a:gd name="T6" fmla="*/ 146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76 w 759"/>
                <a:gd name="T15" fmla="*/ 66 h 107"/>
                <a:gd name="T16" fmla="*/ 476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35 w 3169"/>
                <a:gd name="T1" fmla="*/ 247 h 743"/>
                <a:gd name="T2" fmla="*/ 1790 w 3169"/>
                <a:gd name="T3" fmla="*/ 241 h 743"/>
                <a:gd name="T4" fmla="*/ 2159 w 3169"/>
                <a:gd name="T5" fmla="*/ 259 h 743"/>
                <a:gd name="T6" fmla="*/ 2587 w 3169"/>
                <a:gd name="T7" fmla="*/ 241 h 743"/>
                <a:gd name="T8" fmla="*/ 3273 w 3169"/>
                <a:gd name="T9" fmla="*/ 212 h 743"/>
                <a:gd name="T10" fmla="*/ 3219 w 3169"/>
                <a:gd name="T11" fmla="*/ 194 h 743"/>
                <a:gd name="T12" fmla="*/ 2502 w 3169"/>
                <a:gd name="T13" fmla="*/ 229 h 743"/>
                <a:gd name="T14" fmla="*/ 2067 w 3169"/>
                <a:gd name="T15" fmla="*/ 229 h 743"/>
                <a:gd name="T16" fmla="*/ 1507 w 3169"/>
                <a:gd name="T17" fmla="*/ 194 h 743"/>
                <a:gd name="T18" fmla="*/ 1592 w 3169"/>
                <a:gd name="T19" fmla="*/ 168 h 743"/>
                <a:gd name="T20" fmla="*/ 2106 w 3169"/>
                <a:gd name="T21" fmla="*/ 0 h 743"/>
                <a:gd name="T22" fmla="*/ 2025 w 3169"/>
                <a:gd name="T23" fmla="*/ 24 h 743"/>
                <a:gd name="T24" fmla="*/ 1900 w 3169"/>
                <a:gd name="T25" fmla="*/ 66 h 743"/>
                <a:gd name="T26" fmla="*/ 1658 w 3169"/>
                <a:gd name="T27" fmla="*/ 138 h 743"/>
                <a:gd name="T28" fmla="*/ 1386 w 3169"/>
                <a:gd name="T29" fmla="*/ 206 h 743"/>
                <a:gd name="T30" fmla="*/ 1308 w 3169"/>
                <a:gd name="T31" fmla="*/ 259 h 743"/>
                <a:gd name="T32" fmla="*/ 789 w 3169"/>
                <a:gd name="T33" fmla="*/ 421 h 743"/>
                <a:gd name="T34" fmla="*/ 343 w 3169"/>
                <a:gd name="T35" fmla="*/ 511 h 743"/>
                <a:gd name="T36" fmla="*/ 0 w 3169"/>
                <a:gd name="T37" fmla="*/ 633 h 743"/>
                <a:gd name="T38" fmla="*/ 307 w 3169"/>
                <a:gd name="T39" fmla="*/ 547 h 743"/>
                <a:gd name="T40" fmla="*/ 759 w 3169"/>
                <a:gd name="T41" fmla="*/ 457 h 743"/>
                <a:gd name="T42" fmla="*/ 1218 w 3169"/>
                <a:gd name="T43" fmla="*/ 319 h 743"/>
                <a:gd name="T44" fmla="*/ 1013 w 3169"/>
                <a:gd name="T45" fmla="*/ 499 h 743"/>
                <a:gd name="T46" fmla="*/ 899 w 3169"/>
                <a:gd name="T47" fmla="*/ 759 h 743"/>
                <a:gd name="T48" fmla="*/ 893 w 3169"/>
                <a:gd name="T49" fmla="*/ 759 h 743"/>
                <a:gd name="T50" fmla="*/ 965 w 3169"/>
                <a:gd name="T51" fmla="*/ 759 h 743"/>
                <a:gd name="T52" fmla="*/ 1054 w 3169"/>
                <a:gd name="T53" fmla="*/ 505 h 743"/>
                <a:gd name="T54" fmla="*/ 1337 w 3169"/>
                <a:gd name="T55" fmla="*/ 289 h 743"/>
                <a:gd name="T56" fmla="*/ 1579 w 3169"/>
                <a:gd name="T57" fmla="*/ 457 h 743"/>
                <a:gd name="T58" fmla="*/ 1826 w 3169"/>
                <a:gd name="T59" fmla="*/ 693 h 743"/>
                <a:gd name="T60" fmla="*/ 1918 w 3169"/>
                <a:gd name="T61" fmla="*/ 759 h 743"/>
                <a:gd name="T62" fmla="*/ 1983 w 3169"/>
                <a:gd name="T63" fmla="*/ 759 h 743"/>
                <a:gd name="T64" fmla="*/ 1748 w 3169"/>
                <a:gd name="T65" fmla="*/ 535 h 743"/>
                <a:gd name="T66" fmla="*/ 1435 w 3169"/>
                <a:gd name="T67" fmla="*/ 247 h 743"/>
                <a:gd name="T68" fmla="*/ 1435 w 3169"/>
                <a:gd name="T69" fmla="*/ 247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906 w 2153"/>
                <a:gd name="T1" fmla="*/ 867 h 1930"/>
                <a:gd name="T2" fmla="*/ 2001 w 2153"/>
                <a:gd name="T3" fmla="*/ 1035 h 1930"/>
                <a:gd name="T4" fmla="*/ 2123 w 2153"/>
                <a:gd name="T5" fmla="*/ 1184 h 1930"/>
                <a:gd name="T6" fmla="*/ 2189 w 2153"/>
                <a:gd name="T7" fmla="*/ 1270 h 1930"/>
                <a:gd name="T8" fmla="*/ 2225 w 2153"/>
                <a:gd name="T9" fmla="*/ 1318 h 1930"/>
                <a:gd name="T10" fmla="*/ 1953 w 2153"/>
                <a:gd name="T11" fmla="*/ 993 h 1930"/>
                <a:gd name="T12" fmla="*/ 1924 w 2153"/>
                <a:gd name="T13" fmla="*/ 945 h 1930"/>
                <a:gd name="T14" fmla="*/ 1844 w 2153"/>
                <a:gd name="T15" fmla="*/ 1264 h 1930"/>
                <a:gd name="T16" fmla="*/ 1830 w 2153"/>
                <a:gd name="T17" fmla="*/ 1510 h 1930"/>
                <a:gd name="T18" fmla="*/ 1882 w 2153"/>
                <a:gd name="T19" fmla="*/ 1938 h 1930"/>
                <a:gd name="T20" fmla="*/ 1851 w 2153"/>
                <a:gd name="T21" fmla="*/ 1962 h 1930"/>
                <a:gd name="T22" fmla="*/ 1803 w 2153"/>
                <a:gd name="T23" fmla="*/ 1558 h 1930"/>
                <a:gd name="T24" fmla="*/ 1784 w 2153"/>
                <a:gd name="T25" fmla="*/ 1312 h 1930"/>
                <a:gd name="T26" fmla="*/ 1823 w 2153"/>
                <a:gd name="T27" fmla="*/ 1101 h 1930"/>
                <a:gd name="T28" fmla="*/ 1830 w 2153"/>
                <a:gd name="T29" fmla="*/ 891 h 1930"/>
                <a:gd name="T30" fmla="*/ 1308 w 2153"/>
                <a:gd name="T31" fmla="*/ 1023 h 1930"/>
                <a:gd name="T32" fmla="*/ 852 w 2153"/>
                <a:gd name="T33" fmla="*/ 1148 h 1930"/>
                <a:gd name="T34" fmla="*/ 331 w 2153"/>
                <a:gd name="T35" fmla="*/ 1336 h 1930"/>
                <a:gd name="T36" fmla="*/ 18 w 2153"/>
                <a:gd name="T37" fmla="*/ 1444 h 1930"/>
                <a:gd name="T38" fmla="*/ 319 w 2153"/>
                <a:gd name="T39" fmla="*/ 1306 h 1930"/>
                <a:gd name="T40" fmla="*/ 706 w 2153"/>
                <a:gd name="T41" fmla="*/ 1160 h 1930"/>
                <a:gd name="T42" fmla="*/ 1054 w 2153"/>
                <a:gd name="T43" fmla="*/ 1053 h 1930"/>
                <a:gd name="T44" fmla="*/ 1459 w 2153"/>
                <a:gd name="T45" fmla="*/ 945 h 1930"/>
                <a:gd name="T46" fmla="*/ 1748 w 2153"/>
                <a:gd name="T47" fmla="*/ 831 h 1930"/>
                <a:gd name="T48" fmla="*/ 1381 w 2153"/>
                <a:gd name="T49" fmla="*/ 631 h 1930"/>
                <a:gd name="T50" fmla="*/ 893 w 2153"/>
                <a:gd name="T51" fmla="*/ 523 h 1930"/>
                <a:gd name="T52" fmla="*/ 235 w 2153"/>
                <a:gd name="T53" fmla="*/ 161 h 1930"/>
                <a:gd name="T54" fmla="*/ 0 w 2153"/>
                <a:gd name="T55" fmla="*/ 83 h 1930"/>
                <a:gd name="T56" fmla="*/ 337 w 2153"/>
                <a:gd name="T57" fmla="*/ 179 h 1930"/>
                <a:gd name="T58" fmla="*/ 736 w 2153"/>
                <a:gd name="T59" fmla="*/ 391 h 1930"/>
                <a:gd name="T60" fmla="*/ 965 w 2153"/>
                <a:gd name="T61" fmla="*/ 499 h 1930"/>
                <a:gd name="T62" fmla="*/ 1399 w 2153"/>
                <a:gd name="T63" fmla="*/ 601 h 1930"/>
                <a:gd name="T64" fmla="*/ 1706 w 2153"/>
                <a:gd name="T65" fmla="*/ 759 h 1930"/>
                <a:gd name="T66" fmla="*/ 1471 w 2153"/>
                <a:gd name="T67" fmla="*/ 469 h 1930"/>
                <a:gd name="T68" fmla="*/ 1328 w 2153"/>
                <a:gd name="T69" fmla="*/ 191 h 1930"/>
                <a:gd name="T70" fmla="*/ 1194 w 2153"/>
                <a:gd name="T71" fmla="*/ 0 h 1930"/>
                <a:gd name="T72" fmla="*/ 1387 w 2153"/>
                <a:gd name="T73" fmla="*/ 215 h 1930"/>
                <a:gd name="T74" fmla="*/ 1537 w 2153"/>
                <a:gd name="T75" fmla="*/ 493 h 1930"/>
                <a:gd name="T76" fmla="*/ 1803 w 2153"/>
                <a:gd name="T77" fmla="*/ 819 h 1930"/>
                <a:gd name="T78" fmla="*/ 1906 w 2153"/>
                <a:gd name="T79" fmla="*/ 867 h 1930"/>
                <a:gd name="T80" fmla="*/ 1906 w 2153"/>
                <a:gd name="T81" fmla="*/ 867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23246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247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8003-DAD9-4D63-91A2-122A252A67F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85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D7349-C1B1-4C17-AC22-0EB80875C29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547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7D280-1D5E-41D9-AF6D-C4A72EA88C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686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15B3C-92AB-4620-B800-03FBCD33FD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6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1AF2-765C-4FE2-AD2A-46C7DD3EC0A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959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F1F86-18B0-4AD7-A645-80DE010974E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475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FA3CD-822B-4FCB-9A73-A12F216C5D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289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0E1BD-B400-4F7F-920B-C5DD13407E0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321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B720F-EA04-4339-AE2D-57E096F756F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737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250CB-93EA-40BA-B2FF-9C26CE41D0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400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48739-A595-498D-BF1F-CE20DE82AAB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090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733BA-412B-4FA4-AC15-59ECCD6F029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521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A7FF2-60DF-423B-9C41-C27044773CB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467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1353E-2323-44E0-A5FF-DA7A237CA47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4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5D8E0-04FF-4676-A557-925B7E4F82B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603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0AF69-46EE-411D-9345-08C1E983D4C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261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16C18-E9F1-4F71-90E1-6744C3F2309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33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0ADA0-914B-4195-A461-0E2BD4A09ED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665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42C93-ED06-4CA9-A1E7-9F75514B8C7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818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FEA03-52AE-4A40-B1FD-8D917ACAB9A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758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8732A-47AB-4576-8CA9-3CA28AAEB52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568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85B13-30EE-4C24-A121-7C99ED70F1E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79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733BA-412B-4FA4-AC15-59ECCD6F029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659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A7FF2-60DF-423B-9C41-C27044773CB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6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1353E-2323-44E0-A5FF-DA7A237CA47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659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5D8E0-04FF-4676-A557-925B7E4F82B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959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0AF69-46EE-411D-9345-08C1E983D4C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689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16C18-E9F1-4F71-90E1-6744C3F2309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422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0ADA0-914B-4195-A461-0E2BD4A09ED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431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42C93-ED06-4CA9-A1E7-9F75514B8C7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42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FEA03-52AE-4A40-B1FD-8D917ACAB9A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902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8732A-47AB-4576-8CA9-3CA28AAEB52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8781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85B13-30EE-4C24-A121-7C99ED70F1E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641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733BA-412B-4FA4-AC15-59ECCD6F029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4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A7FF2-60DF-423B-9C41-C27044773CB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767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1353E-2323-44E0-A5FF-DA7A237CA47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011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5D8E0-04FF-4676-A557-925B7E4F82B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702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0AF69-46EE-411D-9345-08C1E983D4C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3353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16C18-E9F1-4F71-90E1-6744C3F2309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686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0ADA0-914B-4195-A461-0E2BD4A09ED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21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42C93-ED06-4CA9-A1E7-9F75514B8C7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271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FEA03-52AE-4A40-B1FD-8D917ACAB9A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589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8732A-47AB-4576-8CA9-3CA28AAEB52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844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85B13-30EE-4C24-A121-7C99ED70F1E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2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73061-1C05-4B15-8733-6B92F948525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8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73061-1C05-4B15-8733-6B92F948525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1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73061-1C05-4B15-8733-6B92F948525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1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73061-1C05-4B15-8733-6B92F948525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2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73061-1C05-4B15-8733-6B92F948525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82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73061-1C05-4B15-8733-6B92F948525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5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3142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56 w 2123"/>
                <a:gd name="T1" fmla="*/ 668 h 1696"/>
                <a:gd name="T2" fmla="*/ 520 w 2123"/>
                <a:gd name="T3" fmla="*/ 437 h 1696"/>
                <a:gd name="T4" fmla="*/ 646 w 2123"/>
                <a:gd name="T5" fmla="*/ 254 h 1696"/>
                <a:gd name="T6" fmla="*/ 887 w 2123"/>
                <a:gd name="T7" fmla="*/ 376 h 1696"/>
                <a:gd name="T8" fmla="*/ 1166 w 2123"/>
                <a:gd name="T9" fmla="*/ 555 h 1696"/>
                <a:gd name="T10" fmla="*/ 1422 w 2123"/>
                <a:gd name="T11" fmla="*/ 709 h 1696"/>
                <a:gd name="T12" fmla="*/ 1728 w 2123"/>
                <a:gd name="T13" fmla="*/ 870 h 1696"/>
                <a:gd name="T14" fmla="*/ 1806 w 2123"/>
                <a:gd name="T15" fmla="*/ 904 h 1696"/>
                <a:gd name="T16" fmla="*/ 1763 w 2123"/>
                <a:gd name="T17" fmla="*/ 866 h 1696"/>
                <a:gd name="T18" fmla="*/ 1355 w 2123"/>
                <a:gd name="T19" fmla="*/ 641 h 1696"/>
                <a:gd name="T20" fmla="*/ 1043 w 2123"/>
                <a:gd name="T21" fmla="*/ 437 h 1696"/>
                <a:gd name="T22" fmla="*/ 691 w 2123"/>
                <a:gd name="T23" fmla="*/ 210 h 1696"/>
                <a:gd name="T24" fmla="*/ 959 w 2123"/>
                <a:gd name="T25" fmla="*/ 199 h 1696"/>
                <a:gd name="T26" fmla="*/ 1233 w 2123"/>
                <a:gd name="T27" fmla="*/ 203 h 1696"/>
                <a:gd name="T28" fmla="*/ 1550 w 2123"/>
                <a:gd name="T29" fmla="*/ 172 h 1696"/>
                <a:gd name="T30" fmla="*/ 2035 w 2123"/>
                <a:gd name="T31" fmla="*/ 125 h 1696"/>
                <a:gd name="T32" fmla="*/ 1990 w 2123"/>
                <a:gd name="T33" fmla="*/ 111 h 1696"/>
                <a:gd name="T34" fmla="*/ 1479 w 2123"/>
                <a:gd name="T35" fmla="*/ 165 h 1696"/>
                <a:gd name="T36" fmla="*/ 1160 w 2123"/>
                <a:gd name="T37" fmla="*/ 176 h 1696"/>
                <a:gd name="T38" fmla="*/ 727 w 2123"/>
                <a:gd name="T39" fmla="*/ 165 h 1696"/>
                <a:gd name="T40" fmla="*/ 787 w 2123"/>
                <a:gd name="T41" fmla="*/ 146 h 1696"/>
                <a:gd name="T42" fmla="*/ 1094 w 2123"/>
                <a:gd name="T43" fmla="*/ 0 h 1696"/>
                <a:gd name="T44" fmla="*/ 1043 w 2123"/>
                <a:gd name="T45" fmla="*/ 20 h 1696"/>
                <a:gd name="T46" fmla="*/ 970 w 2123"/>
                <a:gd name="T47" fmla="*/ 54 h 1696"/>
                <a:gd name="T48" fmla="*/ 823 w 2123"/>
                <a:gd name="T49" fmla="*/ 123 h 1696"/>
                <a:gd name="T50" fmla="*/ 646 w 2123"/>
                <a:gd name="T51" fmla="*/ 180 h 1696"/>
                <a:gd name="T52" fmla="*/ 610 w 2123"/>
                <a:gd name="T53" fmla="*/ 230 h 1696"/>
                <a:gd name="T54" fmla="*/ 289 w 2123"/>
                <a:gd name="T55" fmla="*/ 376 h 1696"/>
                <a:gd name="T56" fmla="*/ 0 w 2123"/>
                <a:gd name="T57" fmla="*/ 464 h 1696"/>
                <a:gd name="T58" fmla="*/ 0 w 2123"/>
                <a:gd name="T59" fmla="*/ 468 h 1696"/>
                <a:gd name="T60" fmla="*/ 0 w 2123"/>
                <a:gd name="T61" fmla="*/ 491 h 1696"/>
                <a:gd name="T62" fmla="*/ 286 w 2123"/>
                <a:gd name="T63" fmla="*/ 406 h 1696"/>
                <a:gd name="T64" fmla="*/ 568 w 2123"/>
                <a:gd name="T65" fmla="*/ 275 h 1696"/>
                <a:gd name="T66" fmla="*/ 484 w 2123"/>
                <a:gd name="T67" fmla="*/ 429 h 1696"/>
                <a:gd name="T68" fmla="*/ 502 w 2123"/>
                <a:gd name="T69" fmla="*/ 636 h 1696"/>
                <a:gd name="T70" fmla="*/ 444 w 2123"/>
                <a:gd name="T71" fmla="*/ 747 h 1696"/>
                <a:gd name="T72" fmla="*/ 313 w 2123"/>
                <a:gd name="T73" fmla="*/ 948 h 1696"/>
                <a:gd name="T74" fmla="*/ 307 w 2123"/>
                <a:gd name="T75" fmla="*/ 1085 h 1696"/>
                <a:gd name="T76" fmla="*/ 313 w 2123"/>
                <a:gd name="T77" fmla="*/ 1085 h 1696"/>
                <a:gd name="T78" fmla="*/ 331 w 2123"/>
                <a:gd name="T79" fmla="*/ 994 h 1696"/>
                <a:gd name="T80" fmla="*/ 556 w 2123"/>
                <a:gd name="T81" fmla="*/ 668 h 1696"/>
                <a:gd name="T82" fmla="*/ 556 w 2123"/>
                <a:gd name="T83" fmla="*/ 668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31 w 969"/>
                <a:gd name="T1" fmla="*/ 1210 h 1192"/>
                <a:gd name="T2" fmla="*/ 506 w 969"/>
                <a:gd name="T3" fmla="*/ 1216 h 1192"/>
                <a:gd name="T4" fmla="*/ 596 w 969"/>
                <a:gd name="T5" fmla="*/ 1174 h 1192"/>
                <a:gd name="T6" fmla="*/ 837 w 969"/>
                <a:gd name="T7" fmla="*/ 1109 h 1192"/>
                <a:gd name="T8" fmla="*/ 965 w 969"/>
                <a:gd name="T9" fmla="*/ 1079 h 1192"/>
                <a:gd name="T10" fmla="*/ 783 w 969"/>
                <a:gd name="T11" fmla="*/ 1010 h 1192"/>
                <a:gd name="T12" fmla="*/ 572 w 969"/>
                <a:gd name="T13" fmla="*/ 969 h 1192"/>
                <a:gd name="T14" fmla="*/ 205 w 969"/>
                <a:gd name="T15" fmla="*/ 987 h 1192"/>
                <a:gd name="T16" fmla="*/ 307 w 969"/>
                <a:gd name="T17" fmla="*/ 909 h 1192"/>
                <a:gd name="T18" fmla="*/ 512 w 969"/>
                <a:gd name="T19" fmla="*/ 819 h 1192"/>
                <a:gd name="T20" fmla="*/ 718 w 969"/>
                <a:gd name="T21" fmla="*/ 687 h 1192"/>
                <a:gd name="T22" fmla="*/ 724 w 969"/>
                <a:gd name="T23" fmla="*/ 687 h 1192"/>
                <a:gd name="T24" fmla="*/ 736 w 969"/>
                <a:gd name="T25" fmla="*/ 681 h 1192"/>
                <a:gd name="T26" fmla="*/ 777 w 969"/>
                <a:gd name="T27" fmla="*/ 663 h 1192"/>
                <a:gd name="T28" fmla="*/ 801 w 969"/>
                <a:gd name="T29" fmla="*/ 657 h 1192"/>
                <a:gd name="T30" fmla="*/ 813 w 969"/>
                <a:gd name="T31" fmla="*/ 645 h 1192"/>
                <a:gd name="T32" fmla="*/ 819 w 969"/>
                <a:gd name="T33" fmla="*/ 633 h 1192"/>
                <a:gd name="T34" fmla="*/ 813 w 969"/>
                <a:gd name="T35" fmla="*/ 627 h 1192"/>
                <a:gd name="T36" fmla="*/ 807 w 969"/>
                <a:gd name="T37" fmla="*/ 615 h 1192"/>
                <a:gd name="T38" fmla="*/ 807 w 969"/>
                <a:gd name="T39" fmla="*/ 583 h 1192"/>
                <a:gd name="T40" fmla="*/ 819 w 969"/>
                <a:gd name="T41" fmla="*/ 553 h 1192"/>
                <a:gd name="T42" fmla="*/ 831 w 969"/>
                <a:gd name="T43" fmla="*/ 523 h 1192"/>
                <a:gd name="T44" fmla="*/ 849 w 969"/>
                <a:gd name="T45" fmla="*/ 493 h 1192"/>
                <a:gd name="T46" fmla="*/ 865 w 969"/>
                <a:gd name="T47" fmla="*/ 463 h 1192"/>
                <a:gd name="T48" fmla="*/ 873 w 969"/>
                <a:gd name="T49" fmla="*/ 445 h 1192"/>
                <a:gd name="T50" fmla="*/ 881 w 969"/>
                <a:gd name="T51" fmla="*/ 439 h 1192"/>
                <a:gd name="T52" fmla="*/ 881 w 969"/>
                <a:gd name="T53" fmla="*/ 355 h 1192"/>
                <a:gd name="T54" fmla="*/ 881 w 969"/>
                <a:gd name="T55" fmla="*/ 349 h 1192"/>
                <a:gd name="T56" fmla="*/ 887 w 969"/>
                <a:gd name="T57" fmla="*/ 343 h 1192"/>
                <a:gd name="T58" fmla="*/ 905 w 969"/>
                <a:gd name="T59" fmla="*/ 313 h 1192"/>
                <a:gd name="T60" fmla="*/ 917 w 969"/>
                <a:gd name="T61" fmla="*/ 277 h 1192"/>
                <a:gd name="T62" fmla="*/ 929 w 969"/>
                <a:gd name="T63" fmla="*/ 247 h 1192"/>
                <a:gd name="T64" fmla="*/ 935 w 969"/>
                <a:gd name="T65" fmla="*/ 235 h 1192"/>
                <a:gd name="T66" fmla="*/ 941 w 969"/>
                <a:gd name="T67" fmla="*/ 223 h 1192"/>
                <a:gd name="T68" fmla="*/ 959 w 969"/>
                <a:gd name="T69" fmla="*/ 173 h 1192"/>
                <a:gd name="T70" fmla="*/ 977 w 969"/>
                <a:gd name="T71" fmla="*/ 137 h 1192"/>
                <a:gd name="T72" fmla="*/ 983 w 969"/>
                <a:gd name="T73" fmla="*/ 125 h 1192"/>
                <a:gd name="T74" fmla="*/ 983 w 969"/>
                <a:gd name="T75" fmla="*/ 119 h 1192"/>
                <a:gd name="T76" fmla="*/ 1001 w 969"/>
                <a:gd name="T77" fmla="*/ 0 h 1192"/>
                <a:gd name="T78" fmla="*/ 977 w 969"/>
                <a:gd name="T79" fmla="*/ 47 h 1192"/>
                <a:gd name="T80" fmla="*/ 807 w 969"/>
                <a:gd name="T81" fmla="*/ 113 h 1192"/>
                <a:gd name="T82" fmla="*/ 730 w 969"/>
                <a:gd name="T83" fmla="*/ 161 h 1192"/>
                <a:gd name="T84" fmla="*/ 476 w 969"/>
                <a:gd name="T85" fmla="*/ 241 h 1192"/>
                <a:gd name="T86" fmla="*/ 289 w 969"/>
                <a:gd name="T87" fmla="*/ 295 h 1192"/>
                <a:gd name="T88" fmla="*/ 181 w 969"/>
                <a:gd name="T89" fmla="*/ 301 h 1192"/>
                <a:gd name="T90" fmla="*/ 12 w 969"/>
                <a:gd name="T91" fmla="*/ 493 h 1192"/>
                <a:gd name="T92" fmla="*/ 0 w 969"/>
                <a:gd name="T93" fmla="*/ 517 h 1192"/>
                <a:gd name="T94" fmla="*/ 0 w 969"/>
                <a:gd name="T95" fmla="*/ 1210 h 1192"/>
                <a:gd name="T96" fmla="*/ 96 w 969"/>
                <a:gd name="T97" fmla="*/ 1204 h 1192"/>
                <a:gd name="T98" fmla="*/ 331 w 969"/>
                <a:gd name="T99" fmla="*/ 1210 h 1192"/>
                <a:gd name="T100" fmla="*/ 331 w 969"/>
                <a:gd name="T101" fmla="*/ 1210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66 w 2176"/>
                <a:gd name="T1" fmla="*/ 783 h 1505"/>
                <a:gd name="T2" fmla="*/ 1230 w 2176"/>
                <a:gd name="T3" fmla="*/ 1251 h 1505"/>
                <a:gd name="T4" fmla="*/ 988 w 2176"/>
                <a:gd name="T5" fmla="*/ 1209 h 1505"/>
                <a:gd name="T6" fmla="*/ 747 w 2176"/>
                <a:gd name="T7" fmla="*/ 1143 h 1505"/>
                <a:gd name="T8" fmla="*/ 458 w 2176"/>
                <a:gd name="T9" fmla="*/ 1125 h 1505"/>
                <a:gd name="T10" fmla="*/ 0 w 2176"/>
                <a:gd name="T11" fmla="*/ 1095 h 1505"/>
                <a:gd name="T12" fmla="*/ 30 w 2176"/>
                <a:gd name="T13" fmla="*/ 1131 h 1505"/>
                <a:gd name="T14" fmla="*/ 512 w 2176"/>
                <a:gd name="T15" fmla="*/ 1149 h 1505"/>
                <a:gd name="T16" fmla="*/ 801 w 2176"/>
                <a:gd name="T17" fmla="*/ 1203 h 1505"/>
                <a:gd name="T18" fmla="*/ 1170 w 2176"/>
                <a:gd name="T19" fmla="*/ 1325 h 1505"/>
                <a:gd name="T20" fmla="*/ 1105 w 2176"/>
                <a:gd name="T21" fmla="*/ 1343 h 1505"/>
                <a:gd name="T22" fmla="*/ 735 w 2176"/>
                <a:gd name="T23" fmla="*/ 1529 h 1505"/>
                <a:gd name="T24" fmla="*/ 789 w 2176"/>
                <a:gd name="T25" fmla="*/ 1505 h 1505"/>
                <a:gd name="T26" fmla="*/ 893 w 2176"/>
                <a:gd name="T27" fmla="*/ 1463 h 1505"/>
                <a:gd name="T28" fmla="*/ 1054 w 2176"/>
                <a:gd name="T29" fmla="*/ 1379 h 1505"/>
                <a:gd name="T30" fmla="*/ 1254 w 2176"/>
                <a:gd name="T31" fmla="*/ 1319 h 1505"/>
                <a:gd name="T32" fmla="*/ 1307 w 2176"/>
                <a:gd name="T33" fmla="*/ 1239 h 1505"/>
                <a:gd name="T34" fmla="*/ 1688 w 2176"/>
                <a:gd name="T35" fmla="*/ 1059 h 1505"/>
                <a:gd name="T36" fmla="*/ 1995 w 2176"/>
                <a:gd name="T37" fmla="*/ 969 h 1505"/>
                <a:gd name="T38" fmla="*/ 2248 w 2176"/>
                <a:gd name="T39" fmla="*/ 837 h 1505"/>
                <a:gd name="T40" fmla="*/ 2025 w 2176"/>
                <a:gd name="T41" fmla="*/ 927 h 1505"/>
                <a:gd name="T42" fmla="*/ 1712 w 2176"/>
                <a:gd name="T43" fmla="*/ 1005 h 1505"/>
                <a:gd name="T44" fmla="*/ 1387 w 2176"/>
                <a:gd name="T45" fmla="*/ 1167 h 1505"/>
                <a:gd name="T46" fmla="*/ 1549 w 2176"/>
                <a:gd name="T47" fmla="*/ 921 h 1505"/>
                <a:gd name="T48" fmla="*/ 1676 w 2176"/>
                <a:gd name="T49" fmla="*/ 553 h 1505"/>
                <a:gd name="T50" fmla="*/ 1796 w 2176"/>
                <a:gd name="T51" fmla="*/ 380 h 1505"/>
                <a:gd name="T52" fmla="*/ 2043 w 2176"/>
                <a:gd name="T53" fmla="*/ 60 h 1505"/>
                <a:gd name="T54" fmla="*/ 2068 w 2176"/>
                <a:gd name="T55" fmla="*/ 0 h 1505"/>
                <a:gd name="T56" fmla="*/ 2037 w 2176"/>
                <a:gd name="T57" fmla="*/ 0 h 1505"/>
                <a:gd name="T58" fmla="*/ 1652 w 2176"/>
                <a:gd name="T59" fmla="*/ 488 h 1505"/>
                <a:gd name="T60" fmla="*/ 1525 w 2176"/>
                <a:gd name="T61" fmla="*/ 903 h 1505"/>
                <a:gd name="T62" fmla="*/ 1295 w 2176"/>
                <a:gd name="T63" fmla="*/ 1191 h 1505"/>
                <a:gd name="T64" fmla="*/ 1170 w 2176"/>
                <a:gd name="T65" fmla="*/ 921 h 1505"/>
                <a:gd name="T66" fmla="*/ 1042 w 2176"/>
                <a:gd name="T67" fmla="*/ 548 h 1505"/>
                <a:gd name="T68" fmla="*/ 917 w 2176"/>
                <a:gd name="T69" fmla="*/ 222 h 1505"/>
                <a:gd name="T70" fmla="*/ 813 w 2176"/>
                <a:gd name="T71" fmla="*/ 0 h 1505"/>
                <a:gd name="T72" fmla="*/ 777 w 2176"/>
                <a:gd name="T73" fmla="*/ 0 h 1505"/>
                <a:gd name="T74" fmla="*/ 935 w 2176"/>
                <a:gd name="T75" fmla="*/ 362 h 1505"/>
                <a:gd name="T76" fmla="*/ 1066 w 2176"/>
                <a:gd name="T77" fmla="*/ 783 h 1505"/>
                <a:gd name="T78" fmla="*/ 1066 w 2176"/>
                <a:gd name="T79" fmla="*/ 783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9 w 813"/>
                <a:gd name="T1" fmla="*/ 572 h 804"/>
                <a:gd name="T2" fmla="*/ 337 w 813"/>
                <a:gd name="T3" fmla="*/ 446 h 804"/>
                <a:gd name="T4" fmla="*/ 662 w 813"/>
                <a:gd name="T5" fmla="*/ 224 h 804"/>
                <a:gd name="T6" fmla="*/ 837 w 813"/>
                <a:gd name="T7" fmla="*/ 0 h 804"/>
                <a:gd name="T8" fmla="*/ 699 w 813"/>
                <a:gd name="T9" fmla="*/ 150 h 804"/>
                <a:gd name="T10" fmla="*/ 152 w 813"/>
                <a:gd name="T11" fmla="*/ 512 h 804"/>
                <a:gd name="T12" fmla="*/ 0 w 813"/>
                <a:gd name="T13" fmla="*/ 748 h 804"/>
                <a:gd name="T14" fmla="*/ 0 w 813"/>
                <a:gd name="T15" fmla="*/ 820 h 804"/>
                <a:gd name="T16" fmla="*/ 169 w 813"/>
                <a:gd name="T17" fmla="*/ 572 h 804"/>
                <a:gd name="T18" fmla="*/ 169 w 813"/>
                <a:gd name="T19" fmla="*/ 572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76 w 759"/>
                <a:gd name="T1" fmla="*/ 66 h 107"/>
                <a:gd name="T2" fmla="*/ 783 w 759"/>
                <a:gd name="T3" fmla="*/ 0 h 107"/>
                <a:gd name="T4" fmla="*/ 512 w 759"/>
                <a:gd name="T5" fmla="*/ 36 h 107"/>
                <a:gd name="T6" fmla="*/ 146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76 w 759"/>
                <a:gd name="T15" fmla="*/ 66 h 107"/>
                <a:gd name="T16" fmla="*/ 476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35 w 3169"/>
                <a:gd name="T1" fmla="*/ 247 h 743"/>
                <a:gd name="T2" fmla="*/ 1790 w 3169"/>
                <a:gd name="T3" fmla="*/ 241 h 743"/>
                <a:gd name="T4" fmla="*/ 2159 w 3169"/>
                <a:gd name="T5" fmla="*/ 259 h 743"/>
                <a:gd name="T6" fmla="*/ 2587 w 3169"/>
                <a:gd name="T7" fmla="*/ 241 h 743"/>
                <a:gd name="T8" fmla="*/ 3273 w 3169"/>
                <a:gd name="T9" fmla="*/ 212 h 743"/>
                <a:gd name="T10" fmla="*/ 3219 w 3169"/>
                <a:gd name="T11" fmla="*/ 194 h 743"/>
                <a:gd name="T12" fmla="*/ 2502 w 3169"/>
                <a:gd name="T13" fmla="*/ 229 h 743"/>
                <a:gd name="T14" fmla="*/ 2067 w 3169"/>
                <a:gd name="T15" fmla="*/ 229 h 743"/>
                <a:gd name="T16" fmla="*/ 1507 w 3169"/>
                <a:gd name="T17" fmla="*/ 194 h 743"/>
                <a:gd name="T18" fmla="*/ 1592 w 3169"/>
                <a:gd name="T19" fmla="*/ 168 h 743"/>
                <a:gd name="T20" fmla="*/ 2106 w 3169"/>
                <a:gd name="T21" fmla="*/ 0 h 743"/>
                <a:gd name="T22" fmla="*/ 2025 w 3169"/>
                <a:gd name="T23" fmla="*/ 24 h 743"/>
                <a:gd name="T24" fmla="*/ 1900 w 3169"/>
                <a:gd name="T25" fmla="*/ 66 h 743"/>
                <a:gd name="T26" fmla="*/ 1658 w 3169"/>
                <a:gd name="T27" fmla="*/ 138 h 743"/>
                <a:gd name="T28" fmla="*/ 1386 w 3169"/>
                <a:gd name="T29" fmla="*/ 206 h 743"/>
                <a:gd name="T30" fmla="*/ 1308 w 3169"/>
                <a:gd name="T31" fmla="*/ 259 h 743"/>
                <a:gd name="T32" fmla="*/ 789 w 3169"/>
                <a:gd name="T33" fmla="*/ 421 h 743"/>
                <a:gd name="T34" fmla="*/ 343 w 3169"/>
                <a:gd name="T35" fmla="*/ 511 h 743"/>
                <a:gd name="T36" fmla="*/ 0 w 3169"/>
                <a:gd name="T37" fmla="*/ 633 h 743"/>
                <a:gd name="T38" fmla="*/ 307 w 3169"/>
                <a:gd name="T39" fmla="*/ 547 h 743"/>
                <a:gd name="T40" fmla="*/ 759 w 3169"/>
                <a:gd name="T41" fmla="*/ 457 h 743"/>
                <a:gd name="T42" fmla="*/ 1218 w 3169"/>
                <a:gd name="T43" fmla="*/ 319 h 743"/>
                <a:gd name="T44" fmla="*/ 1013 w 3169"/>
                <a:gd name="T45" fmla="*/ 499 h 743"/>
                <a:gd name="T46" fmla="*/ 899 w 3169"/>
                <a:gd name="T47" fmla="*/ 759 h 743"/>
                <a:gd name="T48" fmla="*/ 893 w 3169"/>
                <a:gd name="T49" fmla="*/ 759 h 743"/>
                <a:gd name="T50" fmla="*/ 965 w 3169"/>
                <a:gd name="T51" fmla="*/ 759 h 743"/>
                <a:gd name="T52" fmla="*/ 1054 w 3169"/>
                <a:gd name="T53" fmla="*/ 505 h 743"/>
                <a:gd name="T54" fmla="*/ 1337 w 3169"/>
                <a:gd name="T55" fmla="*/ 289 h 743"/>
                <a:gd name="T56" fmla="*/ 1579 w 3169"/>
                <a:gd name="T57" fmla="*/ 457 h 743"/>
                <a:gd name="T58" fmla="*/ 1826 w 3169"/>
                <a:gd name="T59" fmla="*/ 693 h 743"/>
                <a:gd name="T60" fmla="*/ 1918 w 3169"/>
                <a:gd name="T61" fmla="*/ 759 h 743"/>
                <a:gd name="T62" fmla="*/ 1983 w 3169"/>
                <a:gd name="T63" fmla="*/ 759 h 743"/>
                <a:gd name="T64" fmla="*/ 1748 w 3169"/>
                <a:gd name="T65" fmla="*/ 535 h 743"/>
                <a:gd name="T66" fmla="*/ 1435 w 3169"/>
                <a:gd name="T67" fmla="*/ 247 h 743"/>
                <a:gd name="T68" fmla="*/ 1435 w 3169"/>
                <a:gd name="T69" fmla="*/ 247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3143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3143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3144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3144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906 w 2153"/>
                <a:gd name="T1" fmla="*/ 867 h 1930"/>
                <a:gd name="T2" fmla="*/ 2001 w 2153"/>
                <a:gd name="T3" fmla="*/ 1035 h 1930"/>
                <a:gd name="T4" fmla="*/ 2123 w 2153"/>
                <a:gd name="T5" fmla="*/ 1184 h 1930"/>
                <a:gd name="T6" fmla="*/ 2189 w 2153"/>
                <a:gd name="T7" fmla="*/ 1270 h 1930"/>
                <a:gd name="T8" fmla="*/ 2225 w 2153"/>
                <a:gd name="T9" fmla="*/ 1318 h 1930"/>
                <a:gd name="T10" fmla="*/ 1953 w 2153"/>
                <a:gd name="T11" fmla="*/ 993 h 1930"/>
                <a:gd name="T12" fmla="*/ 1924 w 2153"/>
                <a:gd name="T13" fmla="*/ 945 h 1930"/>
                <a:gd name="T14" fmla="*/ 1844 w 2153"/>
                <a:gd name="T15" fmla="*/ 1264 h 1930"/>
                <a:gd name="T16" fmla="*/ 1830 w 2153"/>
                <a:gd name="T17" fmla="*/ 1510 h 1930"/>
                <a:gd name="T18" fmla="*/ 1882 w 2153"/>
                <a:gd name="T19" fmla="*/ 1938 h 1930"/>
                <a:gd name="T20" fmla="*/ 1851 w 2153"/>
                <a:gd name="T21" fmla="*/ 1962 h 1930"/>
                <a:gd name="T22" fmla="*/ 1803 w 2153"/>
                <a:gd name="T23" fmla="*/ 1558 h 1930"/>
                <a:gd name="T24" fmla="*/ 1784 w 2153"/>
                <a:gd name="T25" fmla="*/ 1312 h 1930"/>
                <a:gd name="T26" fmla="*/ 1823 w 2153"/>
                <a:gd name="T27" fmla="*/ 1101 h 1930"/>
                <a:gd name="T28" fmla="*/ 1830 w 2153"/>
                <a:gd name="T29" fmla="*/ 891 h 1930"/>
                <a:gd name="T30" fmla="*/ 1308 w 2153"/>
                <a:gd name="T31" fmla="*/ 1023 h 1930"/>
                <a:gd name="T32" fmla="*/ 852 w 2153"/>
                <a:gd name="T33" fmla="*/ 1148 h 1930"/>
                <a:gd name="T34" fmla="*/ 331 w 2153"/>
                <a:gd name="T35" fmla="*/ 1336 h 1930"/>
                <a:gd name="T36" fmla="*/ 18 w 2153"/>
                <a:gd name="T37" fmla="*/ 1444 h 1930"/>
                <a:gd name="T38" fmla="*/ 319 w 2153"/>
                <a:gd name="T39" fmla="*/ 1306 h 1930"/>
                <a:gd name="T40" fmla="*/ 706 w 2153"/>
                <a:gd name="T41" fmla="*/ 1160 h 1930"/>
                <a:gd name="T42" fmla="*/ 1054 w 2153"/>
                <a:gd name="T43" fmla="*/ 1053 h 1930"/>
                <a:gd name="T44" fmla="*/ 1459 w 2153"/>
                <a:gd name="T45" fmla="*/ 945 h 1930"/>
                <a:gd name="T46" fmla="*/ 1748 w 2153"/>
                <a:gd name="T47" fmla="*/ 831 h 1930"/>
                <a:gd name="T48" fmla="*/ 1381 w 2153"/>
                <a:gd name="T49" fmla="*/ 631 h 1930"/>
                <a:gd name="T50" fmla="*/ 893 w 2153"/>
                <a:gd name="T51" fmla="*/ 523 h 1930"/>
                <a:gd name="T52" fmla="*/ 235 w 2153"/>
                <a:gd name="T53" fmla="*/ 161 h 1930"/>
                <a:gd name="T54" fmla="*/ 0 w 2153"/>
                <a:gd name="T55" fmla="*/ 83 h 1930"/>
                <a:gd name="T56" fmla="*/ 337 w 2153"/>
                <a:gd name="T57" fmla="*/ 179 h 1930"/>
                <a:gd name="T58" fmla="*/ 736 w 2153"/>
                <a:gd name="T59" fmla="*/ 391 h 1930"/>
                <a:gd name="T60" fmla="*/ 965 w 2153"/>
                <a:gd name="T61" fmla="*/ 499 h 1930"/>
                <a:gd name="T62" fmla="*/ 1399 w 2153"/>
                <a:gd name="T63" fmla="*/ 601 h 1930"/>
                <a:gd name="T64" fmla="*/ 1706 w 2153"/>
                <a:gd name="T65" fmla="*/ 759 h 1930"/>
                <a:gd name="T66" fmla="*/ 1471 w 2153"/>
                <a:gd name="T67" fmla="*/ 469 h 1930"/>
                <a:gd name="T68" fmla="*/ 1328 w 2153"/>
                <a:gd name="T69" fmla="*/ 191 h 1930"/>
                <a:gd name="T70" fmla="*/ 1194 w 2153"/>
                <a:gd name="T71" fmla="*/ 0 h 1930"/>
                <a:gd name="T72" fmla="*/ 1387 w 2153"/>
                <a:gd name="T73" fmla="*/ 215 h 1930"/>
                <a:gd name="T74" fmla="*/ 1537 w 2153"/>
                <a:gd name="T75" fmla="*/ 493 h 1930"/>
                <a:gd name="T76" fmla="*/ 1803 w 2153"/>
                <a:gd name="T77" fmla="*/ 819 h 1930"/>
                <a:gd name="T78" fmla="*/ 1906 w 2153"/>
                <a:gd name="T79" fmla="*/ 867 h 1930"/>
                <a:gd name="T80" fmla="*/ 1906 w 2153"/>
                <a:gd name="T81" fmla="*/ 867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2314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14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14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314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314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24BE07-62DB-43DA-9BCB-6AE154AC88C6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589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73061-1C05-4B15-8733-6B92F948525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5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73061-1C05-4B15-8733-6B92F948525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39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73061-1C05-4B15-8733-6B92F948525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22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6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algn="ctr"/>
            <a:r>
              <a:rPr lang="tt-RU" sz="5400" b="1" smtClean="0"/>
              <a:t>Песнәкләр</a:t>
            </a:r>
            <a:endParaRPr lang="ru-RU" sz="5400" b="1" smtClean="0"/>
          </a:p>
        </p:txBody>
      </p:sp>
      <p:pic>
        <p:nvPicPr>
          <p:cNvPr id="15364" name="Рисунок 3" descr="син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89138"/>
            <a:ext cx="4824412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1360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CC66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686800" y="6477000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600" b="1" smtClean="0">
                <a:solidFill>
                  <a:prstClr val="black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3559" name="Rectangle 10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3560" name="Rectangle 11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3561" name="Rectangle 12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3562" name="Rectangle 13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3563" name="Rectangle 14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3564" name="Rectangle 15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3565" name="Rectangle 16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3566" name="Rectangle 17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5375" name="Rectangle 18"/>
          <p:cNvSpPr>
            <a:spLocks noChangeArrowheads="1"/>
          </p:cNvSpPr>
          <p:nvPr/>
        </p:nvSpPr>
        <p:spPr bwMode="auto">
          <a:xfrm>
            <a:off x="528638" y="-128588"/>
            <a:ext cx="4330700" cy="310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t-RU" sz="2800" b="1" i="1" dirty="0">
                <a:solidFill>
                  <a:srgbClr val="B4DCFA">
                    <a:lumMod val="50000"/>
                  </a:srgbClr>
                </a:solidFill>
                <a:latin typeface="Verdana" pitchFamily="34" charset="0"/>
              </a:rPr>
              <a:t>4.Сәнгат</a:t>
            </a:r>
            <a:r>
              <a:rPr lang="ru-RU" sz="2800" b="1" i="1" dirty="0">
                <a:solidFill>
                  <a:srgbClr val="B4DCFA">
                    <a:lumMod val="50000"/>
                  </a:srgbClr>
                </a:solidFill>
                <a:latin typeface="Verdana" pitchFamily="34" charset="0"/>
              </a:rPr>
              <a:t>ь</a:t>
            </a:r>
            <a:r>
              <a:rPr lang="tt-RU" sz="2800" b="1" i="1" dirty="0">
                <a:solidFill>
                  <a:srgbClr val="B4DCFA">
                    <a:lumMod val="50000"/>
                  </a:srgbClr>
                </a:solidFill>
                <a:latin typeface="Verdana" pitchFamily="34" charset="0"/>
              </a:rPr>
              <a:t> үзәге һәм әдәби уку үзәгендәге эш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t-RU" sz="3200" b="1" i="1" dirty="0">
                <a:solidFill>
                  <a:prstClr val="black"/>
                </a:solidFill>
                <a:latin typeface="Verdana" pitchFamily="34" charset="0"/>
              </a:rPr>
              <a:t>Фотога төшерү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t-RU" sz="2000" b="1" i="1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t-RU" sz="2000" b="1" i="1" dirty="0">
                <a:solidFill>
                  <a:prstClr val="black"/>
                </a:solidFill>
                <a:latin typeface="Verdana" pitchFamily="34" charset="0"/>
              </a:rPr>
              <a:t>Җимлекләргә күр әле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t-RU" sz="2000" b="1" i="1" dirty="0">
                <a:solidFill>
                  <a:prstClr val="black"/>
                </a:solidFill>
                <a:latin typeface="Verdana" pitchFamily="34" charset="0"/>
              </a:rPr>
              <a:t>Карабүрекләр килгән</a:t>
            </a:r>
            <a:endParaRPr lang="ru-RU" sz="2000" b="1" i="1" dirty="0">
              <a:solidFill>
                <a:prstClr val="black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prstClr val="black"/>
                </a:solidFill>
                <a:latin typeface="Verdana" pitchFamily="34" charset="0"/>
              </a:rPr>
              <a:t>             </a:t>
            </a:r>
          </a:p>
        </p:txBody>
      </p:sp>
      <p:sp>
        <p:nvSpPr>
          <p:cNvPr id="23568" name="AutoShape 19" descr="DSC02355"/>
          <p:cNvSpPr>
            <a:spLocks noChangeArrowheads="1"/>
          </p:cNvSpPr>
          <p:nvPr/>
        </p:nvSpPr>
        <p:spPr bwMode="auto">
          <a:xfrm>
            <a:off x="5219700" y="549275"/>
            <a:ext cx="3673475" cy="2592388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3569" name="Rectangle 20"/>
          <p:cNvSpPr>
            <a:spLocks noChangeArrowheads="1"/>
          </p:cNvSpPr>
          <p:nvPr/>
        </p:nvSpPr>
        <p:spPr bwMode="auto">
          <a:xfrm>
            <a:off x="5003800" y="3892550"/>
            <a:ext cx="41402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638800" algn="l"/>
              </a:tabLst>
            </a:pPr>
            <a:r>
              <a:rPr lang="ru-RU" smtClean="0">
                <a:solidFill>
                  <a:prstClr val="black"/>
                </a:solidFill>
                <a:latin typeface="Verdana" pitchFamily="34" charset="0"/>
              </a:rPr>
              <a:t>                                                                                                                                                 </a:t>
            </a:r>
            <a:r>
              <a:rPr lang="ru-RU" sz="2000" b="1" i="1" smtClean="0">
                <a:solidFill>
                  <a:prstClr val="black"/>
                </a:solidFill>
                <a:latin typeface="Verdana" pitchFamily="34" charset="0"/>
              </a:rPr>
              <a:t>Сый барлыгын белгәнме</a:t>
            </a:r>
            <a:r>
              <a:rPr lang="ru-RU" b="1" smtClean="0">
                <a:solidFill>
                  <a:prstClr val="black"/>
                </a:solidFill>
                <a:latin typeface="Verdana" pitchFamily="34" charset="0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638800" algn="l"/>
              </a:tabLst>
            </a:pPr>
            <a:r>
              <a:rPr lang="ru-RU" sz="2000" b="1" i="1" smtClean="0">
                <a:solidFill>
                  <a:prstClr val="black"/>
                </a:solidFill>
                <a:latin typeface="Verdana" pitchFamily="34" charset="0"/>
              </a:rPr>
              <a:t>Песнәк тә монда икән!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3570" name="AutoShape 21" descr="DSC02343"/>
          <p:cNvSpPr>
            <a:spLocks noChangeArrowheads="1"/>
          </p:cNvSpPr>
          <p:nvPr/>
        </p:nvSpPr>
        <p:spPr bwMode="auto">
          <a:xfrm>
            <a:off x="827088" y="2997200"/>
            <a:ext cx="4319587" cy="3024188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246806" name="Picture 22" descr="an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58038" y="5634038"/>
            <a:ext cx="12223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895131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99CCFF"/>
            </a:gs>
            <a:gs pos="100000">
              <a:srgbClr val="EBF5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6764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smtClean="0">
                <a:solidFill>
                  <a:srgbClr val="212745"/>
                </a:solidFill>
                <a:latin typeface="Arial" charset="0"/>
              </a:rPr>
              <a:t/>
            </a:r>
            <a:br>
              <a:rPr lang="ru-RU" sz="4400" smtClean="0">
                <a:solidFill>
                  <a:srgbClr val="212745"/>
                </a:solidFill>
                <a:latin typeface="Arial" charset="0"/>
              </a:rPr>
            </a:br>
            <a:endParaRPr lang="ru-RU" sz="4400" smtClean="0">
              <a:solidFill>
                <a:srgbClr val="212745"/>
              </a:solidFill>
              <a:latin typeface="Arial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648200" y="2057400"/>
            <a:ext cx="40132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2800" i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8686800" y="6477000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600" b="1" smtClean="0">
                <a:solidFill>
                  <a:prstClr val="black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31813" y="411163"/>
            <a:ext cx="82327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 dirty="0">
              <a:solidFill>
                <a:srgbClr val="003366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 dirty="0">
                <a:solidFill>
                  <a:srgbClr val="B4DCFA">
                    <a:lumMod val="25000"/>
                  </a:srgbClr>
                </a:solidFill>
                <a:latin typeface="Verdana" pitchFamily="34" charset="0"/>
              </a:rPr>
              <a:t>5. </a:t>
            </a:r>
            <a:r>
              <a:rPr lang="ru-RU" sz="3200" b="1" i="1" dirty="0" err="1">
                <a:solidFill>
                  <a:srgbClr val="B4DCFA">
                    <a:lumMod val="25000"/>
                  </a:srgbClr>
                </a:solidFill>
                <a:latin typeface="Verdana" pitchFamily="34" charset="0"/>
              </a:rPr>
              <a:t>Рәсемнәр</a:t>
            </a:r>
            <a:r>
              <a:rPr lang="ru-RU" sz="3200" b="1" i="1" dirty="0">
                <a:solidFill>
                  <a:srgbClr val="B4DCFA">
                    <a:lumMod val="25000"/>
                  </a:srgbClr>
                </a:solidFill>
                <a:latin typeface="Verdana" pitchFamily="34" charset="0"/>
              </a:rPr>
              <a:t> </a:t>
            </a:r>
            <a:r>
              <a:rPr lang="ru-RU" sz="3200" b="1" i="1" dirty="0" err="1">
                <a:solidFill>
                  <a:srgbClr val="B4DCFA">
                    <a:lumMod val="25000"/>
                  </a:srgbClr>
                </a:solidFill>
                <a:latin typeface="Verdana" pitchFamily="34" charset="0"/>
              </a:rPr>
              <a:t>ясау</a:t>
            </a:r>
            <a:r>
              <a:rPr lang="ru-RU" sz="3200" b="1" i="1" dirty="0">
                <a:solidFill>
                  <a:srgbClr val="B4DCFA">
                    <a:lumMod val="25000"/>
                  </a:srgbClr>
                </a:solidFill>
                <a:latin typeface="Verdana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</a:rPr>
              <a:t>Рәсем</a:t>
            </a:r>
            <a:r>
              <a:rPr lang="ru-RU" sz="24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</a:rPr>
              <a:t> </a:t>
            </a:r>
            <a:r>
              <a:rPr lang="ru-RU" sz="2400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</a:rPr>
              <a:t>дәресендә</a:t>
            </a:r>
            <a:r>
              <a:rPr lang="ru-RU" sz="24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</a:rPr>
              <a:t> </a:t>
            </a:r>
            <a:r>
              <a:rPr lang="ru-RU" sz="2400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</a:rPr>
              <a:t>бергә</a:t>
            </a:r>
            <a:r>
              <a:rPr lang="ru-RU" sz="24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</a:rPr>
              <a:t>Без </a:t>
            </a:r>
            <a:r>
              <a:rPr lang="ru-RU" sz="2400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</a:rPr>
              <a:t>җимлекләр</a:t>
            </a:r>
            <a:r>
              <a:rPr lang="ru-RU" sz="24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</a:rPr>
              <a:t> </a:t>
            </a:r>
            <a:r>
              <a:rPr lang="ru-RU" sz="2400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</a:rPr>
              <a:t>ясадык</a:t>
            </a:r>
            <a:r>
              <a:rPr lang="ru-RU" sz="24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</a:rPr>
              <a:t>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t-RU" sz="24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</a:rPr>
              <a:t>                                 Кошларны да    онытмадык,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t-RU" sz="24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</a:rPr>
              <a:t>                            Песнәкне искә алдык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t-RU" sz="24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</a:rPr>
              <a:t>Кызылтүшләр,чыпчыкларны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t-RU" sz="24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</a:rPr>
              <a:t>Матур итеп ясадык.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i="1" dirty="0">
              <a:solidFill>
                <a:prstClr val="black">
                  <a:lumMod val="95000"/>
                  <a:lumOff val="5000"/>
                </a:prstClr>
              </a:solidFill>
              <a:latin typeface="Verdana" pitchFamily="34" charset="0"/>
            </a:endParaRPr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3563938" y="1484313"/>
            <a:ext cx="26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smtClean="0">
                <a:solidFill>
                  <a:srgbClr val="5ECCF3"/>
                </a:solidFill>
                <a:latin typeface="Verdana" pitchFamily="34" charset="0"/>
              </a:rPr>
              <a:t>.</a:t>
            </a:r>
          </a:p>
        </p:txBody>
      </p:sp>
      <p:pic>
        <p:nvPicPr>
          <p:cNvPr id="247819" name="Picture 11" descr="comic2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0"/>
            <a:ext cx="16922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2" descr="1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868863"/>
            <a:ext cx="208915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3984625"/>
            <a:ext cx="30956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984625"/>
            <a:ext cx="292417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25253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2722314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6. </a:t>
            </a:r>
            <a:r>
              <a:rPr lang="ru-RU" sz="3600" dirty="0" err="1" smtClean="0">
                <a:solidFill>
                  <a:schemeClr val="bg2">
                    <a:lumMod val="25000"/>
                  </a:schemeClr>
                </a:solidFill>
              </a:rPr>
              <a:t>Нәтиҗә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2">
                    <a:lumMod val="25000"/>
                  </a:schemeClr>
                </a:solidFill>
              </a:rPr>
              <a:t>ясау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Проект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балаларда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зур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кызыксыну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уятты.Беренчедән,кошларга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бу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бик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зур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ярдәм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Икенчедән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җәмгыять</a:t>
            </a:r>
            <a:r>
              <a:rPr lang="tt-RU" sz="2800" dirty="0" smtClean="0">
                <a:solidFill>
                  <a:schemeClr val="accent4">
                    <a:lumMod val="75000"/>
                  </a:schemeClr>
                </a:solidFill>
              </a:rPr>
              <a:t>кә файдалы хезмәт.Өченчедән шәхси кызыксыну – балалар “Яш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ь</a:t>
            </a:r>
            <a:r>
              <a:rPr lang="tt-RU" sz="2800" dirty="0" smtClean="0">
                <a:solidFill>
                  <a:schemeClr val="accent4">
                    <a:lumMod val="75000"/>
                  </a:schemeClr>
                </a:solidFill>
              </a:rPr>
              <a:t> натуралистлар” түгәрәгенә йөрергә телиләр.</a:t>
            </a: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2400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8835" name="AutoShape 3"/>
          <p:cNvSpPr>
            <a:spLocks noChangeArrowheads="1"/>
          </p:cNvSpPr>
          <p:nvPr/>
        </p:nvSpPr>
        <p:spPr bwMode="auto">
          <a:xfrm>
            <a:off x="333375" y="4365625"/>
            <a:ext cx="8353425" cy="2457450"/>
          </a:xfrm>
          <a:prstGeom prst="roundRect">
            <a:avLst>
              <a:gd name="adj" fmla="val 26894"/>
            </a:avLst>
          </a:prstGeom>
          <a:gradFill rotWithShape="1">
            <a:gsLst>
              <a:gs pos="0">
                <a:srgbClr val="FF99FF"/>
              </a:gs>
              <a:gs pos="50000">
                <a:srgbClr val="FFDDFF"/>
              </a:gs>
              <a:gs pos="100000">
                <a:srgbClr val="FF99FF"/>
              </a:gs>
            </a:gsLst>
            <a:lin ang="5400000" scaled="1"/>
          </a:gradFill>
          <a:ln w="63500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indent="452438" algn="ctr">
              <a:buFont typeface="Wingdings" pitchFamily="2" charset="2"/>
              <a:buChar char="Ø"/>
              <a:defRPr/>
            </a:pP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</a:rPr>
              <a:t>Ата-аналар,укытучы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</a:rPr>
              <a:t>һәм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</a:rPr>
              <a:t>балалар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</a:rPr>
              <a:t>белән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</a:rPr>
              <a:t>бергә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 проект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</a:rPr>
              <a:t>ысулы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</a:rPr>
              <a:t>ярдәмендә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</a:rPr>
              <a:t>уңайлы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</a:rPr>
              <a:t>нәтиҗәләргә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</a:rPr>
              <a:t>ирештек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indent="452438" algn="ctr">
              <a:defRPr/>
            </a:pPr>
            <a:endParaRPr lang="ru-RU" sz="2800" b="1" i="1" dirty="0">
              <a:solidFill>
                <a:schemeClr val="accent2"/>
              </a:solidFill>
            </a:endParaRPr>
          </a:p>
          <a:p>
            <a:pPr algn="r">
              <a:defRPr/>
            </a:pPr>
            <a:endParaRPr lang="ru-RU" sz="2800" b="1" i="1" dirty="0">
              <a:solidFill>
                <a:schemeClr val="accent2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8686800" y="6477000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25767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27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r>
              <a:rPr lang="ru-RU" smtClean="0"/>
              <a:t>Кулланылган </a:t>
            </a:r>
            <a:r>
              <a:rPr lang="tt-RU" smtClean="0"/>
              <a:t>әдәбият:</a:t>
            </a:r>
          </a:p>
          <a:p>
            <a:r>
              <a:rPr lang="tt-RU" smtClean="0"/>
              <a:t>1)”Большая энциклопедия Кирилла и Мефодия”</a:t>
            </a:r>
          </a:p>
          <a:p>
            <a:r>
              <a:rPr lang="tt-RU" smtClean="0"/>
              <a:t>2)А.А.Плешаков .Атлас – определитель “От земли до неба “</a:t>
            </a: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84031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387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r>
              <a:rPr lang="tt-RU" sz="6000" b="1" smtClean="0"/>
              <a:t>Карабүрекләр</a:t>
            </a:r>
            <a:endParaRPr lang="ru-RU" sz="6000" b="1" smtClean="0"/>
          </a:p>
        </p:txBody>
      </p:sp>
      <p:pic>
        <p:nvPicPr>
          <p:cNvPr id="16388" name="Рисунок 3" descr="снегир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276475"/>
            <a:ext cx="475138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9417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1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algn="ctr"/>
            <a:r>
              <a:rPr lang="tt-RU" sz="4800" b="1" smtClean="0"/>
              <a:t>Чыпчыклар</a:t>
            </a:r>
            <a:endParaRPr lang="ru-RU" sz="4800" b="1" smtClean="0"/>
          </a:p>
        </p:txBody>
      </p:sp>
      <p:pic>
        <p:nvPicPr>
          <p:cNvPr id="17412" name="Рисунок 3" descr="вороб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16113"/>
            <a:ext cx="410527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0637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35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algn="ctr"/>
            <a:r>
              <a:rPr lang="tt-RU" sz="5400" b="1" smtClean="0"/>
              <a:t>Чукырлар</a:t>
            </a:r>
            <a:endParaRPr lang="ru-RU" sz="5400" b="1" smtClean="0"/>
          </a:p>
        </p:txBody>
      </p:sp>
      <p:pic>
        <p:nvPicPr>
          <p:cNvPr id="18436" name="Рисунок 3" descr="клё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060575"/>
            <a:ext cx="439102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0179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 rtlCol="0">
            <a:normAutofit fontScale="92500" lnSpcReduction="20000"/>
          </a:bodyPr>
          <a:lstStyle/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7100" b="1" dirty="0" err="1">
                <a:solidFill>
                  <a:schemeClr val="bg2">
                    <a:lumMod val="50000"/>
                  </a:schemeClr>
                </a:solidFill>
              </a:rPr>
              <a:t>Проектны</a:t>
            </a:r>
            <a:r>
              <a:rPr lang="ru-RU" sz="7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7100" b="1" dirty="0" err="1">
                <a:solidFill>
                  <a:schemeClr val="bg2">
                    <a:lumMod val="50000"/>
                  </a:schemeClr>
                </a:solidFill>
              </a:rPr>
              <a:t>тормышка</a:t>
            </a:r>
            <a:r>
              <a:rPr lang="ru-RU" sz="7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7100" b="1" dirty="0" err="1">
                <a:solidFill>
                  <a:schemeClr val="bg2">
                    <a:lumMod val="50000"/>
                  </a:schemeClr>
                </a:solidFill>
              </a:rPr>
              <a:t>ашыру</a:t>
            </a:r>
            <a:r>
              <a:rPr lang="ru-RU" sz="7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7100" b="1" dirty="0" err="1">
                <a:solidFill>
                  <a:schemeClr val="bg2">
                    <a:lumMod val="50000"/>
                  </a:schemeClr>
                </a:solidFill>
              </a:rPr>
              <a:t>чаралары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34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0671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08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59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algn="ctr"/>
            <a:r>
              <a:rPr lang="tt-RU" sz="9600" b="1" smtClean="0"/>
              <a:t>Актив үзәкләр эше</a:t>
            </a:r>
            <a:endParaRPr lang="ru-RU" sz="9600" b="1" smtClean="0"/>
          </a:p>
        </p:txBody>
      </p:sp>
      <p:pic>
        <p:nvPicPr>
          <p:cNvPr id="19460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84538"/>
            <a:ext cx="25209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9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rgbClr val="3366FF"/>
            </a:gs>
            <a:gs pos="25000">
              <a:srgbClr val="01A78F"/>
            </a:gs>
            <a:gs pos="50000">
              <a:srgbClr val="FFFF00"/>
            </a:gs>
            <a:gs pos="75000">
              <a:srgbClr val="FF6633"/>
            </a:gs>
            <a:gs pos="100000">
              <a:srgbClr val="FF33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85" name="AutoShape 13"/>
          <p:cNvSpPr>
            <a:spLocks noChangeArrowheads="1"/>
          </p:cNvSpPr>
          <p:nvPr/>
        </p:nvSpPr>
        <p:spPr bwMode="auto">
          <a:xfrm>
            <a:off x="179388" y="2817813"/>
            <a:ext cx="6481762" cy="3502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50000">
                <a:schemeClr val="hlink"/>
              </a:gs>
              <a:gs pos="100000">
                <a:srgbClr val="FFFF66"/>
              </a:gs>
            </a:gsLst>
            <a:lin ang="2700000" scaled="1"/>
          </a:gra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8458200" cy="2232025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Конструкторлар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үзәгендә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6000" dirty="0" smtClean="0">
                <a:solidFill>
                  <a:schemeClr val="tx1"/>
                </a:solidFill>
              </a:rPr>
              <a:t>1.Җимлекләр </a:t>
            </a:r>
            <a:r>
              <a:rPr lang="ru-RU" sz="6000" dirty="0" err="1" smtClean="0">
                <a:solidFill>
                  <a:schemeClr val="tx1"/>
                </a:solidFill>
              </a:rPr>
              <a:t>ясау</a:t>
            </a:r>
            <a:endParaRPr lang="ru-RU" sz="6000" dirty="0" smtClean="0">
              <a:solidFill>
                <a:schemeClr val="tx1"/>
              </a:solidFill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508500"/>
            <a:ext cx="7019925" cy="1800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u-RU" sz="1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8686800" y="6477000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600" b="1" smtClean="0">
                <a:solidFill>
                  <a:srgbClr val="FFFF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4356100" y="2633663"/>
            <a:ext cx="4522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</a:pPr>
            <a:r>
              <a:rPr lang="ru-RU" smtClean="0">
                <a:solidFill>
                  <a:srgbClr val="FFFFFF"/>
                </a:solidFill>
                <a:latin typeface="Verdana" pitchFamily="34" charset="0"/>
              </a:rPr>
              <a:t>           </a:t>
            </a:r>
            <a:endParaRPr lang="ru-RU" sz="2000" b="1" i="1" smtClean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20487" name="Rectangle 11"/>
          <p:cNvSpPr>
            <a:spLocks noChangeArrowheads="1"/>
          </p:cNvSpPr>
          <p:nvPr/>
        </p:nvSpPr>
        <p:spPr bwMode="auto">
          <a:xfrm>
            <a:off x="179388" y="3321050"/>
            <a:ext cx="61245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t-RU" b="1" i="1" smtClean="0">
                <a:solidFill>
                  <a:srgbClr val="0000FF"/>
                </a:solidFill>
                <a:latin typeface="Verdana" pitchFamily="34" charset="0"/>
              </a:rPr>
              <a:t>Җимлекләр ясау өчен кулланылган материаллар:</a:t>
            </a:r>
            <a:endParaRPr lang="ru-RU" b="1" i="1" smtClean="0">
              <a:solidFill>
                <a:srgbClr val="0000FF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i="1" smtClean="0">
                <a:solidFill>
                  <a:srgbClr val="0000FF"/>
                </a:solidFill>
                <a:latin typeface="Verdana" pitchFamily="34" charset="0"/>
              </a:rPr>
              <a:t>Пластик шешәләр;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i="1" smtClean="0">
                <a:solidFill>
                  <a:srgbClr val="0000FF"/>
                </a:solidFill>
                <a:latin typeface="Verdana" pitchFamily="34" charset="0"/>
              </a:rPr>
              <a:t>Соктан ,сөттән бушаган тартмалар;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i="1" smtClean="0">
                <a:solidFill>
                  <a:srgbClr val="0000FF"/>
                </a:solidFill>
                <a:latin typeface="Verdana" pitchFamily="34" charset="0"/>
              </a:rPr>
              <a:t>Яңа ел бүләкләреннән бушаган тартмалар;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i="1" smtClean="0">
                <a:solidFill>
                  <a:srgbClr val="0000FF"/>
                </a:solidFill>
                <a:latin typeface="Verdana" pitchFamily="34" charset="0"/>
              </a:rPr>
              <a:t>Агач эшләнмәләр.</a:t>
            </a:r>
          </a:p>
        </p:txBody>
      </p:sp>
      <p:pic>
        <p:nvPicPr>
          <p:cNvPr id="20488" name="Picture 12" descr="mail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5419725"/>
            <a:ext cx="17145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3817938"/>
            <a:ext cx="2482850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74565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rgbClr val="99CCFF"/>
            </a:gs>
            <a:gs pos="100000">
              <a:srgbClr val="EBF5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1"/>
          <p:cNvSpPr>
            <a:spLocks noChangeArrowheads="1"/>
          </p:cNvSpPr>
          <p:nvPr/>
        </p:nvSpPr>
        <p:spPr bwMode="auto">
          <a:xfrm>
            <a:off x="539750" y="-242888"/>
            <a:ext cx="7920038" cy="3959226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66"/>
              </a:gs>
              <a:gs pos="100000">
                <a:srgbClr val="FFEBFA"/>
              </a:gs>
            </a:gsLst>
            <a:lin ang="2700000" scaled="1"/>
          </a:gradFill>
          <a:ln w="3175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16764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smtClean="0">
                <a:solidFill>
                  <a:srgbClr val="212745"/>
                </a:solidFill>
                <a:latin typeface="Arial" charset="0"/>
              </a:rPr>
              <a:t/>
            </a:r>
            <a:br>
              <a:rPr lang="ru-RU" sz="4400" smtClean="0">
                <a:solidFill>
                  <a:srgbClr val="212745"/>
                </a:solidFill>
                <a:latin typeface="Arial" charset="0"/>
              </a:rPr>
            </a:br>
            <a:endParaRPr lang="ru-RU" sz="4400" smtClean="0">
              <a:solidFill>
                <a:srgbClr val="212745"/>
              </a:solidFill>
              <a:latin typeface="Arial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4648200" y="2057400"/>
            <a:ext cx="40132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2800" i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686800" y="6477000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600" b="1" smtClean="0">
                <a:solidFill>
                  <a:prstClr val="black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688975" y="-355600"/>
            <a:ext cx="7704138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i="1" smtClean="0">
              <a:solidFill>
                <a:srgbClr val="003366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i="1" smtClean="0">
              <a:solidFill>
                <a:srgbClr val="003366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smtClean="0">
                <a:solidFill>
                  <a:srgbClr val="003366"/>
                </a:solidFill>
                <a:latin typeface="Verdana" pitchFamily="34" charset="0"/>
              </a:rPr>
              <a:t>2</a:t>
            </a:r>
            <a:r>
              <a:rPr lang="ru-RU" sz="2000" b="1" i="1" smtClean="0">
                <a:solidFill>
                  <a:srgbClr val="003366"/>
                </a:solidFill>
                <a:latin typeface="Verdana" pitchFamily="34" charset="0"/>
              </a:rPr>
              <a:t>. </a:t>
            </a:r>
            <a:r>
              <a:rPr lang="ru-RU" sz="3200" b="1" i="1" smtClean="0">
                <a:solidFill>
                  <a:srgbClr val="003366"/>
                </a:solidFill>
                <a:latin typeface="Verdana" pitchFamily="34" charset="0"/>
              </a:rPr>
              <a:t>Җимнәр әзерләү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smtClean="0">
                <a:solidFill>
                  <a:srgbClr val="003366"/>
                </a:solidFill>
                <a:latin typeface="Verdana" pitchFamily="34" charset="0"/>
              </a:rPr>
              <a:t> </a:t>
            </a:r>
            <a:r>
              <a:rPr lang="ru-RU" b="1" i="1" smtClean="0">
                <a:solidFill>
                  <a:srgbClr val="003366"/>
                </a:solidFill>
                <a:latin typeface="Verdana" pitchFamily="34" charset="0"/>
              </a:rPr>
              <a:t>Җимлеккә,балалар алып килгән, ипи валчыклары,көнбагыш орлыклары, арпа, бодай ярмалары,туң май кисәкләре куелды 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smtClean="0">
                <a:solidFill>
                  <a:srgbClr val="003366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21511" name="AutoShape 13" descr="DSC02289"/>
          <p:cNvSpPr>
            <a:spLocks noChangeArrowheads="1"/>
          </p:cNvSpPr>
          <p:nvPr/>
        </p:nvSpPr>
        <p:spPr bwMode="auto">
          <a:xfrm>
            <a:off x="539750" y="3357563"/>
            <a:ext cx="3025775" cy="2449512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1512" name="AutoShape 14" descr="DSC02290"/>
          <p:cNvSpPr>
            <a:spLocks noChangeArrowheads="1"/>
          </p:cNvSpPr>
          <p:nvPr/>
        </p:nvSpPr>
        <p:spPr bwMode="auto">
          <a:xfrm>
            <a:off x="5603875" y="3381375"/>
            <a:ext cx="2879725" cy="2479675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1513" name="Rectangle 16"/>
          <p:cNvSpPr>
            <a:spLocks noChangeArrowheads="1"/>
          </p:cNvSpPr>
          <p:nvPr/>
        </p:nvSpPr>
        <p:spPr bwMode="auto">
          <a:xfrm>
            <a:off x="539750" y="6092825"/>
            <a:ext cx="850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smtClean="0">
                <a:solidFill>
                  <a:srgbClr val="003366"/>
                </a:solidFill>
                <a:latin typeface="Verdana" pitchFamily="34" charset="0"/>
              </a:rPr>
              <a:t>Проект башыннан кошлар 20 кг . җим ашадылар.</a:t>
            </a:r>
            <a:r>
              <a:rPr lang="ru-RU" sz="2000" smtClean="0">
                <a:solidFill>
                  <a:prstClr val="black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21514" name="Picture 17" descr="anim0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3365500"/>
            <a:ext cx="25209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96" name="AutoShape 20"/>
          <p:cNvSpPr>
            <a:spLocks noChangeArrowheads="1"/>
          </p:cNvSpPr>
          <p:nvPr/>
        </p:nvSpPr>
        <p:spPr bwMode="auto">
          <a:xfrm>
            <a:off x="4144963" y="5229225"/>
            <a:ext cx="503237" cy="577850"/>
          </a:xfrm>
          <a:prstGeom prst="downArrow">
            <a:avLst>
              <a:gd name="adj1" fmla="val 50000"/>
              <a:gd name="adj2" fmla="val 28707"/>
            </a:avLst>
          </a:prstGeom>
          <a:gradFill rotWithShape="1">
            <a:gsLst>
              <a:gs pos="0">
                <a:srgbClr val="FFCC66"/>
              </a:gs>
              <a:gs pos="100000">
                <a:srgbClr val="FFFF66"/>
              </a:gs>
            </a:gsLst>
            <a:lin ang="2700000" scaled="1"/>
          </a:gradFill>
          <a:ln w="3175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6926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rgbClr val="F2F2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38" name="AutoShape 410"/>
          <p:cNvSpPr>
            <a:spLocks noChangeArrowheads="1"/>
          </p:cNvSpPr>
          <p:nvPr/>
        </p:nvSpPr>
        <p:spPr bwMode="auto">
          <a:xfrm>
            <a:off x="1403350" y="333375"/>
            <a:ext cx="7489825" cy="792163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99FF99"/>
              </a:gs>
              <a:gs pos="50000">
                <a:schemeClr val="accent1"/>
              </a:gs>
              <a:gs pos="100000">
                <a:srgbClr val="99FF99"/>
              </a:gs>
            </a:gsLst>
            <a:lin ang="5400000" scaled="1"/>
          </a:gradFill>
          <a:ln w="2540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8686800" y="6477000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600" b="1" smtClean="0">
                <a:solidFill>
                  <a:prstClr val="black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01745" name="AutoShape 17"/>
          <p:cNvSpPr>
            <a:spLocks noChangeArrowheads="1"/>
          </p:cNvSpPr>
          <p:nvPr/>
        </p:nvSpPr>
        <p:spPr bwMode="auto">
          <a:xfrm>
            <a:off x="6804025" y="5805488"/>
            <a:ext cx="1152525" cy="647700"/>
          </a:xfrm>
          <a:prstGeom prst="wedgeRectCallout">
            <a:avLst>
              <a:gd name="adj1" fmla="val -114875"/>
              <a:gd name="adj2" fmla="val -28431"/>
            </a:avLst>
          </a:prstGeom>
          <a:solidFill>
            <a:srgbClr val="FDF7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t-RU" smtClean="0">
                <a:solidFill>
                  <a:prstClr val="black"/>
                </a:solidFill>
                <a:latin typeface="Arial" charset="0"/>
              </a:rPr>
              <a:t>Барлык кошлар</a:t>
            </a: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533" name="Rectangle 19"/>
          <p:cNvSpPr>
            <a:spLocks noChangeArrowheads="1"/>
          </p:cNvSpPr>
          <p:nvPr/>
        </p:nvSpPr>
        <p:spPr bwMode="auto">
          <a:xfrm>
            <a:off x="1331913" y="333375"/>
            <a:ext cx="7561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003366"/>
                </a:solidFill>
                <a:latin typeface="Verdana" pitchFamily="34" charset="0"/>
              </a:rPr>
              <a:t>3. Күзәтүләр  үзәгендәге эш</a:t>
            </a:r>
          </a:p>
        </p:txBody>
      </p:sp>
      <p:sp>
        <p:nvSpPr>
          <p:cNvPr id="22534" name="Rectangle 42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535" name="Rectangle 47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536" name="Rectangle 52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537" name="Rectangle 57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538" name="Rectangle 63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539" name="Rectangle 69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540" name="Rectangle 75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541" name="Rectangle 80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542" name="Rectangle 86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543" name="Rectangle 92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544" name="Rectangle 97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545" name="Rectangle 103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202137" name="Picture 409" descr="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958">
            <a:off x="179388" y="188913"/>
            <a:ext cx="11080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7" name="Rectangle 433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548" name="Rectangle 438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549" name="Rectangle 443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550" name="Rectangle 448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551" name="Rectangle 454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552" name="Rectangle 460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553" name="Rectangle 466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554" name="Rectangle 471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555" name="Rectangle 477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556" name="Rectangle 483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557" name="Rectangle 488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558" name="Rectangle 494"/>
          <p:cNvSpPr>
            <a:spLocks noChangeArrowheads="1"/>
          </p:cNvSpPr>
          <p:nvPr/>
        </p:nvSpPr>
        <p:spPr bwMode="auto">
          <a:xfrm>
            <a:off x="-122238" y="-214313"/>
            <a:ext cx="234632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202655" name="Group 927"/>
          <p:cNvGraphicFramePr>
            <a:graphicFrameLocks noGrp="1"/>
          </p:cNvGraphicFramePr>
          <p:nvPr/>
        </p:nvGraphicFramePr>
        <p:xfrm>
          <a:off x="1397000" y="1279525"/>
          <a:ext cx="7343775" cy="4303717"/>
        </p:xfrm>
        <a:graphic>
          <a:graphicData uri="http://schemas.openxmlformats.org/drawingml/2006/table">
            <a:tbl>
              <a:tblPr/>
              <a:tblGrid>
                <a:gridCol w="1581150"/>
                <a:gridCol w="1579563"/>
                <a:gridCol w="2046287"/>
                <a:gridCol w="2136775"/>
              </a:tblGrid>
              <a:tr h="225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көннәр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һава торышы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Кошлар саны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Кошлар төре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</a:tr>
              <a:tr h="277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15.11.11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кош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Карабүрекләр ,чыпчыклар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</a:tr>
              <a:tr h="265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16.11.11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10кош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Чыпчыклар һәм песнәкләр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</a:tr>
              <a:tr h="250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17.11.11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кош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Карабүрек һәм чыпчыклар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</a:tr>
              <a:tr h="276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18.11.11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кош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Песнәкләр һәм күгәрчен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</a:tr>
              <a:tr h="432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19.11.11.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кош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Песнәкләр һәм күгәрченнәр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</a:tr>
              <a:tr h="3697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20.11.11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кош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Песнәкләр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</a:tr>
              <a:tr h="412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21.11.11.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кош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Песнәкләр һәм чыпчыклар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</a:tr>
              <a:tr h="4593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22.11.11.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кош</a:t>
                      </a: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Песнәкләр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</a:tr>
              <a:tr h="3729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23.11.11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кош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Күгәрчен һәм песнәкләр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</a:tr>
              <a:tr h="314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24.11.11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кош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Песнәкләр һәм чыпчыклар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</a:tr>
              <a:tr h="287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25.11.11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кош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Саескан һәм песнәк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</a:tr>
              <a:tr h="360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26.11.11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кош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Песнәкләр һәм чыпчыклар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22631" name="AutoShape 916"/>
          <p:cNvSpPr>
            <a:spLocks noChangeArrowheads="1"/>
          </p:cNvSpPr>
          <p:nvPr/>
        </p:nvSpPr>
        <p:spPr bwMode="auto">
          <a:xfrm>
            <a:off x="3563938" y="2420938"/>
            <a:ext cx="576262" cy="144462"/>
          </a:xfrm>
          <a:prstGeom prst="cloudCallout">
            <a:avLst>
              <a:gd name="adj1" fmla="val -34296"/>
              <a:gd name="adj2" fmla="val 23625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632" name="AutoShape 917"/>
          <p:cNvSpPr>
            <a:spLocks noChangeArrowheads="1"/>
          </p:cNvSpPr>
          <p:nvPr/>
        </p:nvSpPr>
        <p:spPr bwMode="auto">
          <a:xfrm>
            <a:off x="3635375" y="4795838"/>
            <a:ext cx="576263" cy="144462"/>
          </a:xfrm>
          <a:prstGeom prst="cloudCallout">
            <a:avLst>
              <a:gd name="adj1" fmla="val -7023"/>
              <a:gd name="adj2" fmla="val -1515935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01741" name="AutoShape 13"/>
          <p:cNvSpPr>
            <a:spLocks noChangeArrowheads="1"/>
          </p:cNvSpPr>
          <p:nvPr/>
        </p:nvSpPr>
        <p:spPr bwMode="auto">
          <a:xfrm>
            <a:off x="5219700" y="5516563"/>
            <a:ext cx="1008063" cy="935037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DDFFDD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prstClr val="black"/>
                </a:solidFill>
                <a:latin typeface="Arial" charset="0"/>
              </a:rPr>
              <a:t>125</a:t>
            </a:r>
          </a:p>
        </p:txBody>
      </p:sp>
      <p:sp>
        <p:nvSpPr>
          <p:cNvPr id="22634" name="AutoShape 916"/>
          <p:cNvSpPr>
            <a:spLocks noChangeArrowheads="1"/>
          </p:cNvSpPr>
          <p:nvPr/>
        </p:nvSpPr>
        <p:spPr bwMode="auto">
          <a:xfrm flipV="1">
            <a:off x="3563938" y="1690688"/>
            <a:ext cx="576262" cy="152400"/>
          </a:xfrm>
          <a:prstGeom prst="cloudCallout">
            <a:avLst>
              <a:gd name="adj1" fmla="val -34296"/>
              <a:gd name="adj2" fmla="val 23625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635" name="AutoShape 917"/>
          <p:cNvSpPr>
            <a:spLocks noChangeArrowheads="1"/>
          </p:cNvSpPr>
          <p:nvPr/>
        </p:nvSpPr>
        <p:spPr bwMode="auto">
          <a:xfrm>
            <a:off x="3524250" y="3213100"/>
            <a:ext cx="576263" cy="144463"/>
          </a:xfrm>
          <a:prstGeom prst="cloudCallout">
            <a:avLst>
              <a:gd name="adj1" fmla="val -7023"/>
              <a:gd name="adj2" fmla="val -1515935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636" name="AutoShape 917"/>
          <p:cNvSpPr>
            <a:spLocks noChangeArrowheads="1"/>
          </p:cNvSpPr>
          <p:nvPr/>
        </p:nvSpPr>
        <p:spPr bwMode="auto">
          <a:xfrm>
            <a:off x="3563938" y="2781300"/>
            <a:ext cx="576262" cy="144463"/>
          </a:xfrm>
          <a:prstGeom prst="cloudCallout">
            <a:avLst>
              <a:gd name="adj1" fmla="val -7023"/>
              <a:gd name="adj2" fmla="val -1515935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637" name="AutoShape 917"/>
          <p:cNvSpPr>
            <a:spLocks noChangeArrowheads="1"/>
          </p:cNvSpPr>
          <p:nvPr/>
        </p:nvSpPr>
        <p:spPr bwMode="auto">
          <a:xfrm>
            <a:off x="3635375" y="2133600"/>
            <a:ext cx="576263" cy="144463"/>
          </a:xfrm>
          <a:prstGeom prst="cloudCallout">
            <a:avLst>
              <a:gd name="adj1" fmla="val -7023"/>
              <a:gd name="adj2" fmla="val -1515935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638" name="AutoShape 917"/>
          <p:cNvSpPr>
            <a:spLocks noChangeArrowheads="1"/>
          </p:cNvSpPr>
          <p:nvPr/>
        </p:nvSpPr>
        <p:spPr bwMode="auto">
          <a:xfrm flipV="1">
            <a:off x="3563938" y="1843088"/>
            <a:ext cx="576262" cy="152400"/>
          </a:xfrm>
          <a:prstGeom prst="cloudCallout">
            <a:avLst>
              <a:gd name="adj1" fmla="val -7023"/>
              <a:gd name="adj2" fmla="val -1515935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639" name="AutoShape 917"/>
          <p:cNvSpPr>
            <a:spLocks noChangeArrowheads="1"/>
          </p:cNvSpPr>
          <p:nvPr/>
        </p:nvSpPr>
        <p:spPr bwMode="auto">
          <a:xfrm>
            <a:off x="3635375" y="4365625"/>
            <a:ext cx="576263" cy="144463"/>
          </a:xfrm>
          <a:prstGeom prst="cloudCallout">
            <a:avLst>
              <a:gd name="adj1" fmla="val -7023"/>
              <a:gd name="adj2" fmla="val -1515935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640" name="AutoShape 917"/>
          <p:cNvSpPr>
            <a:spLocks noChangeArrowheads="1"/>
          </p:cNvSpPr>
          <p:nvPr/>
        </p:nvSpPr>
        <p:spPr bwMode="auto">
          <a:xfrm>
            <a:off x="3568700" y="4005263"/>
            <a:ext cx="576263" cy="144462"/>
          </a:xfrm>
          <a:prstGeom prst="cloudCallout">
            <a:avLst>
              <a:gd name="adj1" fmla="val -7023"/>
              <a:gd name="adj2" fmla="val -1515935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641" name="AutoShape 917"/>
          <p:cNvSpPr>
            <a:spLocks noChangeArrowheads="1"/>
          </p:cNvSpPr>
          <p:nvPr/>
        </p:nvSpPr>
        <p:spPr bwMode="auto">
          <a:xfrm>
            <a:off x="3400425" y="3573463"/>
            <a:ext cx="576263" cy="144462"/>
          </a:xfrm>
          <a:prstGeom prst="cloudCallout">
            <a:avLst>
              <a:gd name="adj1" fmla="val -7023"/>
              <a:gd name="adj2" fmla="val -1515935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642" name="AutoShape 917"/>
          <p:cNvSpPr>
            <a:spLocks noChangeArrowheads="1"/>
          </p:cNvSpPr>
          <p:nvPr/>
        </p:nvSpPr>
        <p:spPr bwMode="auto">
          <a:xfrm>
            <a:off x="3635375" y="5013325"/>
            <a:ext cx="576263" cy="144463"/>
          </a:xfrm>
          <a:prstGeom prst="cloudCallout">
            <a:avLst>
              <a:gd name="adj1" fmla="val -7023"/>
              <a:gd name="adj2" fmla="val -1515935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643" name="AutoShape 917"/>
          <p:cNvSpPr>
            <a:spLocks noChangeArrowheads="1"/>
          </p:cNvSpPr>
          <p:nvPr/>
        </p:nvSpPr>
        <p:spPr bwMode="auto">
          <a:xfrm>
            <a:off x="3687763" y="5372100"/>
            <a:ext cx="576262" cy="144463"/>
          </a:xfrm>
          <a:prstGeom prst="cloudCallout">
            <a:avLst>
              <a:gd name="adj1" fmla="val -7023"/>
              <a:gd name="adj2" fmla="val -1515935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01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2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2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45" grpId="0" animBg="1"/>
      <p:bldP spid="20174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12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FFFF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13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FF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14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99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1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FF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16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99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248</Words>
  <Application>Microsoft Office PowerPoint</Application>
  <PresentationFormat>Экран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Тема Office</vt:lpstr>
      <vt:lpstr>Воздушный поток</vt:lpstr>
      <vt:lpstr>1_Воздушный поток</vt:lpstr>
      <vt:lpstr>2_Воздушный поток</vt:lpstr>
      <vt:lpstr>3_Воздушный поток</vt:lpstr>
      <vt:lpstr>Клен</vt:lpstr>
      <vt:lpstr>4_Воздушный поток</vt:lpstr>
      <vt:lpstr>5_Воздушный поток</vt:lpstr>
      <vt:lpstr>6_Воздушный поток</vt:lpstr>
      <vt:lpstr>7_Воздушный поток</vt:lpstr>
      <vt:lpstr>8_Воздушный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Конструкторлар үзәгендә 1.Җимлекләр ясау</vt:lpstr>
      <vt:lpstr>Презентация PowerPoint</vt:lpstr>
      <vt:lpstr>Презентация PowerPoint</vt:lpstr>
      <vt:lpstr>Презентация PowerPoint</vt:lpstr>
      <vt:lpstr>Презентация PowerPoint</vt:lpstr>
      <vt:lpstr>  6. Нәтиҗә ясау.  Проект балаларда зур кызыксыну уятты.Беренчедән,кошларга бу бик зур ярдәм. Икенчедән җәмгыятькә файдалы хезмәт.Өченчедән шәхси кызыксыну – балалар “Яшь натуралистлар” түгәрәгенә йөрергә телиләр.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гузель</dc:creator>
  <cp:lastModifiedBy>Низамутдинова </cp:lastModifiedBy>
  <cp:revision>3</cp:revision>
  <dcterms:created xsi:type="dcterms:W3CDTF">2012-10-18T09:38:44Z</dcterms:created>
  <dcterms:modified xsi:type="dcterms:W3CDTF">2012-10-18T09:44:52Z</dcterms:modified>
</cp:coreProperties>
</file>