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3E141-D296-4EBC-9A90-829BF8DE6DB5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F3D958-9877-46DC-A71B-085DE1B87A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3E141-D296-4EBC-9A90-829BF8DE6DB5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D958-9877-46DC-A71B-085DE1B87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3E141-D296-4EBC-9A90-829BF8DE6DB5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D958-9877-46DC-A71B-085DE1B87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653E141-D296-4EBC-9A90-829BF8DE6DB5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2F3D958-9877-46DC-A71B-085DE1B87A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3E141-D296-4EBC-9A90-829BF8DE6DB5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D958-9877-46DC-A71B-085DE1B87A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3E141-D296-4EBC-9A90-829BF8DE6DB5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D958-9877-46DC-A71B-085DE1B87A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D958-9877-46DC-A71B-085DE1B87A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3E141-D296-4EBC-9A90-829BF8DE6DB5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3E141-D296-4EBC-9A90-829BF8DE6DB5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D958-9877-46DC-A71B-085DE1B87A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3E141-D296-4EBC-9A90-829BF8DE6DB5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D958-9877-46DC-A71B-085DE1B87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653E141-D296-4EBC-9A90-829BF8DE6DB5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2F3D958-9877-46DC-A71B-085DE1B87A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3E141-D296-4EBC-9A90-829BF8DE6DB5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F3D958-9877-46DC-A71B-085DE1B87A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653E141-D296-4EBC-9A90-829BF8DE6DB5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2F3D958-9877-46DC-A71B-085DE1B87A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slide" Target="slide23.xml"/><Relationship Id="rId7" Type="http://schemas.openxmlformats.org/officeDocument/2006/relationships/slide" Target="slide27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24.xml"/><Relationship Id="rId9" Type="http://schemas.openxmlformats.org/officeDocument/2006/relationships/slide" Target="slide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214414" y="1142984"/>
            <a:ext cx="7072362" cy="15668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92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"</a:t>
            </a:r>
            <a:r>
              <a:rPr lang="ru-RU" sz="3600" kern="10" spc="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Найыралда</a:t>
            </a: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3600" kern="10" spc="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кызыгаар</a:t>
            </a: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3600" kern="10" spc="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чок</a:t>
            </a: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"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2357422" y="3929066"/>
            <a:ext cx="428628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err="1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Аас</a:t>
            </a:r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журналы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1357298"/>
            <a:ext cx="54296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 smtClean="0"/>
              <a:t>Этти</a:t>
            </a:r>
            <a:r>
              <a:rPr lang="ru-RU" sz="4000" dirty="0" err="1" smtClean="0">
                <a:latin typeface="Times New Roman"/>
                <a:cs typeface="Times New Roman"/>
              </a:rPr>
              <a:t>ң</a:t>
            </a:r>
            <a:r>
              <a:rPr lang="ru-RU" sz="4000" dirty="0" err="1" smtClean="0"/>
              <a:t> </a:t>
            </a:r>
            <a:r>
              <a:rPr lang="ru-RU" sz="4000" dirty="0" err="1"/>
              <a:t>чаазы</a:t>
            </a:r>
            <a:r>
              <a:rPr lang="ru-RU" sz="4000" dirty="0"/>
              <a:t> </a:t>
            </a:r>
            <a:r>
              <a:rPr lang="ru-RU" sz="4000" dirty="0" err="1"/>
              <a:t>эки</a:t>
            </a:r>
            <a:r>
              <a:rPr lang="ru-RU" sz="4000" dirty="0"/>
              <a:t>, ……..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86182" y="3214686"/>
            <a:ext cx="43440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 smtClean="0"/>
              <a:t>эшти</a:t>
            </a:r>
            <a:r>
              <a:rPr lang="ru-RU" sz="4000" dirty="0" err="1" smtClean="0">
                <a:latin typeface="Times New Roman"/>
                <a:cs typeface="Times New Roman"/>
              </a:rPr>
              <a:t>ң</a:t>
            </a:r>
            <a:r>
              <a:rPr lang="ru-RU" sz="4000" dirty="0" err="1" smtClean="0"/>
              <a:t> </a:t>
            </a:r>
            <a:r>
              <a:rPr lang="ru-RU" sz="4000" dirty="0" err="1"/>
              <a:t>эргизи</a:t>
            </a:r>
            <a:r>
              <a:rPr lang="ru-RU" sz="4000" dirty="0"/>
              <a:t> </a:t>
            </a:r>
            <a:r>
              <a:rPr lang="ru-RU" sz="4000" dirty="0" err="1"/>
              <a:t>эки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1643050"/>
            <a:ext cx="55162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/>
              <a:t>Эки</a:t>
            </a:r>
            <a:r>
              <a:rPr lang="ru-RU" sz="4000" dirty="0"/>
              <a:t> </a:t>
            </a:r>
            <a:r>
              <a:rPr lang="ru-RU" sz="4000" dirty="0" err="1"/>
              <a:t>аътка</a:t>
            </a:r>
            <a:r>
              <a:rPr lang="ru-RU" sz="4000" dirty="0"/>
              <a:t> </a:t>
            </a:r>
            <a:r>
              <a:rPr lang="ru-RU" sz="4000" dirty="0" err="1"/>
              <a:t>ээ</a:t>
            </a:r>
            <a:r>
              <a:rPr lang="ru-RU" sz="4000" dirty="0"/>
              <a:t> </a:t>
            </a:r>
            <a:r>
              <a:rPr lang="ru-RU" sz="4000" dirty="0" err="1" smtClean="0"/>
              <a:t>х</a:t>
            </a:r>
            <a:r>
              <a:rPr lang="ru-RU" sz="4000" dirty="0" err="1" smtClean="0">
                <a:latin typeface="Times New Roman"/>
                <a:cs typeface="Times New Roman"/>
              </a:rPr>
              <a:t>ө</a:t>
            </a:r>
            <a:r>
              <a:rPr lang="ru-RU" sz="4000" dirty="0" err="1" smtClean="0"/>
              <a:t>й</a:t>
            </a:r>
            <a:r>
              <a:rPr lang="ru-RU" sz="4000" dirty="0" err="1"/>
              <a:t>, </a:t>
            </a:r>
            <a:r>
              <a:rPr lang="ru-RU" sz="4000" dirty="0"/>
              <a:t>………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62524" y="3244334"/>
            <a:ext cx="42612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/>
              <a:t>эки</a:t>
            </a:r>
            <a:r>
              <a:rPr lang="ru-RU" sz="4000" dirty="0"/>
              <a:t> </a:t>
            </a:r>
            <a:r>
              <a:rPr lang="ru-RU" sz="4000" dirty="0" err="1"/>
              <a:t>кижээ</a:t>
            </a:r>
            <a:r>
              <a:rPr lang="ru-RU" sz="4000" dirty="0"/>
              <a:t> </a:t>
            </a:r>
            <a:r>
              <a:rPr lang="ru-RU" sz="4000" dirty="0" err="1"/>
              <a:t>эш</a:t>
            </a:r>
            <a:r>
              <a:rPr lang="ru-RU" sz="4000" dirty="0"/>
              <a:t> </a:t>
            </a:r>
            <a:r>
              <a:rPr lang="ru-RU" sz="4000" dirty="0" err="1" smtClean="0"/>
              <a:t>х</a:t>
            </a:r>
            <a:r>
              <a:rPr lang="ru-RU" sz="4000" dirty="0" err="1" smtClean="0">
                <a:latin typeface="Times New Roman"/>
                <a:cs typeface="Times New Roman"/>
              </a:rPr>
              <a:t>ө</a:t>
            </a:r>
            <a:r>
              <a:rPr lang="ru-RU" sz="4000" dirty="0" err="1" smtClean="0"/>
              <a:t>й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214422"/>
            <a:ext cx="68064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/>
              <a:t>Чадаг</a:t>
            </a:r>
            <a:r>
              <a:rPr lang="ru-RU" sz="4000" dirty="0"/>
              <a:t> </a:t>
            </a:r>
            <a:r>
              <a:rPr lang="ru-RU" sz="4000" dirty="0" err="1"/>
              <a:t>чорба</a:t>
            </a:r>
            <a:r>
              <a:rPr lang="ru-RU" sz="4000" dirty="0"/>
              <a:t>, </a:t>
            </a:r>
            <a:r>
              <a:rPr lang="ru-RU" sz="4000" dirty="0" err="1"/>
              <a:t>аъттыг</a:t>
            </a:r>
            <a:r>
              <a:rPr lang="ru-RU" sz="4000" dirty="0"/>
              <a:t> </a:t>
            </a:r>
            <a:r>
              <a:rPr lang="ru-RU" sz="4000" dirty="0" err="1"/>
              <a:t>чор</a:t>
            </a:r>
            <a:r>
              <a:rPr lang="ru-RU" sz="4000" dirty="0"/>
              <a:t>, …..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2857496"/>
            <a:ext cx="63717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/>
              <a:t>чааскаан</a:t>
            </a:r>
            <a:r>
              <a:rPr lang="ru-RU" sz="4000" dirty="0"/>
              <a:t> </a:t>
            </a:r>
            <a:r>
              <a:rPr lang="ru-RU" sz="4000" dirty="0" err="1"/>
              <a:t>чорба</a:t>
            </a:r>
            <a:r>
              <a:rPr lang="ru-RU" sz="4000" dirty="0"/>
              <a:t>, </a:t>
            </a:r>
            <a:r>
              <a:rPr lang="ru-RU" sz="4000" dirty="0" err="1"/>
              <a:t>эштиг</a:t>
            </a:r>
            <a:r>
              <a:rPr lang="ru-RU" sz="4000" dirty="0"/>
              <a:t> </a:t>
            </a:r>
            <a:r>
              <a:rPr lang="ru-RU" sz="4000" dirty="0" err="1"/>
              <a:t>чор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071538" y="522066"/>
            <a:ext cx="77153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Оюн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Ийи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ө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стер-биле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ү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легер домактар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тургузар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2428868"/>
            <a:ext cx="40161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err="1"/>
              <a:t>Сааскан</a:t>
            </a:r>
            <a:r>
              <a:rPr lang="ru-RU" sz="4400" dirty="0"/>
              <a:t> – </a:t>
            </a:r>
            <a:r>
              <a:rPr lang="ru-RU" sz="4400" dirty="0" err="1"/>
              <a:t>теве</a:t>
            </a:r>
            <a:r>
              <a:rPr lang="ru-RU" sz="4400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4000504"/>
            <a:ext cx="76659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 smtClean="0"/>
              <a:t>Демниг</a:t>
            </a:r>
            <a:r>
              <a:rPr lang="ru-RU" sz="4000" dirty="0" smtClean="0"/>
              <a:t> </a:t>
            </a:r>
            <a:r>
              <a:rPr lang="ru-RU" sz="4000" dirty="0" err="1"/>
              <a:t>сааскан</a:t>
            </a:r>
            <a:r>
              <a:rPr lang="ru-RU" sz="4000" dirty="0"/>
              <a:t> </a:t>
            </a:r>
            <a:r>
              <a:rPr lang="ru-RU" sz="4000" dirty="0" err="1"/>
              <a:t>теве</a:t>
            </a:r>
            <a:r>
              <a:rPr lang="ru-RU" sz="4000" dirty="0"/>
              <a:t> </a:t>
            </a:r>
            <a:r>
              <a:rPr lang="ru-RU" sz="4000" dirty="0" err="1"/>
              <a:t>тудуп</a:t>
            </a:r>
            <a:r>
              <a:rPr lang="ru-RU" sz="4000" dirty="0"/>
              <a:t> </a:t>
            </a:r>
            <a:r>
              <a:rPr lang="ru-RU" sz="4000" dirty="0" err="1"/>
              <a:t>чиир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928670"/>
            <a:ext cx="36613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err="1" smtClean="0"/>
              <a:t>Теве</a:t>
            </a:r>
            <a:r>
              <a:rPr lang="ru-RU" sz="4400" dirty="0" smtClean="0"/>
              <a:t> </a:t>
            </a:r>
            <a:r>
              <a:rPr lang="ru-RU" sz="4400" dirty="0"/>
              <a:t>– </a:t>
            </a:r>
            <a:r>
              <a:rPr lang="ru-RU" sz="4400" dirty="0" err="1" smtClean="0"/>
              <a:t>тевене</a:t>
            </a:r>
            <a:r>
              <a:rPr lang="ru-RU" sz="4400" dirty="0" smtClean="0"/>
              <a:t> </a:t>
            </a:r>
            <a:endParaRPr lang="ru-RU" sz="4400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785918" y="3000372"/>
            <a:ext cx="664373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Бодуну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ң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бажында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теве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ө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рбейн, эжини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ң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бажында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тевене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ө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рген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785794"/>
            <a:ext cx="31216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/>
              <a:t>Кулаа</a:t>
            </a:r>
            <a:r>
              <a:rPr lang="ru-RU" sz="4000" dirty="0"/>
              <a:t> – буду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2285992"/>
            <a:ext cx="68580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 smtClean="0"/>
              <a:t>Б</a:t>
            </a:r>
            <a:r>
              <a:rPr lang="ru-RU" sz="4000" dirty="0" err="1" smtClean="0">
                <a:latin typeface="Times New Roman"/>
                <a:cs typeface="Times New Roman"/>
              </a:rPr>
              <a:t>ө</a:t>
            </a:r>
            <a:r>
              <a:rPr lang="ru-RU" sz="4000" dirty="0" err="1" smtClean="0"/>
              <a:t>рт чокту</a:t>
            </a:r>
            <a:r>
              <a:rPr lang="ru-RU" sz="4000" dirty="0" err="1" smtClean="0">
                <a:latin typeface="Times New Roman"/>
                <a:cs typeface="Times New Roman"/>
              </a:rPr>
              <a:t>ң</a:t>
            </a:r>
            <a:r>
              <a:rPr lang="ru-RU" sz="4000" dirty="0" err="1" smtClean="0"/>
              <a:t> </a:t>
            </a:r>
            <a:r>
              <a:rPr lang="ru-RU" sz="4000" dirty="0" err="1"/>
              <a:t>кулаа</a:t>
            </a:r>
            <a:r>
              <a:rPr lang="ru-RU" sz="4000" dirty="0"/>
              <a:t> </a:t>
            </a:r>
            <a:r>
              <a:rPr lang="ru-RU" sz="4000" dirty="0" err="1" smtClean="0"/>
              <a:t>до</a:t>
            </a:r>
            <a:r>
              <a:rPr lang="ru-RU" sz="4000" dirty="0" err="1" smtClean="0">
                <a:latin typeface="Times New Roman"/>
                <a:cs typeface="Times New Roman"/>
              </a:rPr>
              <a:t>ң</a:t>
            </a:r>
            <a:r>
              <a:rPr lang="ru-RU" sz="4000" dirty="0" err="1" smtClean="0"/>
              <a:t>ар</a:t>
            </a:r>
            <a:r>
              <a:rPr lang="ru-RU" sz="4000" dirty="0" err="1"/>
              <a:t>,</a:t>
            </a:r>
            <a:r>
              <a:rPr lang="ru-RU" sz="4000" dirty="0"/>
              <a:t>  </a:t>
            </a:r>
            <a:endParaRPr lang="ru-RU" sz="4000" dirty="0" smtClean="0"/>
          </a:p>
          <a:p>
            <a:r>
              <a:rPr lang="ru-RU" sz="4000" dirty="0" err="1" smtClean="0"/>
              <a:t>эш</a:t>
            </a:r>
            <a:r>
              <a:rPr lang="ru-RU" sz="4000" dirty="0" smtClean="0"/>
              <a:t> </a:t>
            </a:r>
            <a:r>
              <a:rPr lang="ru-RU" sz="4000" dirty="0" err="1" smtClean="0"/>
              <a:t>чокту</a:t>
            </a:r>
            <a:r>
              <a:rPr lang="ru-RU" sz="4000" dirty="0" err="1" smtClean="0">
                <a:latin typeface="Times New Roman"/>
                <a:cs typeface="Times New Roman"/>
              </a:rPr>
              <a:t>ң</a:t>
            </a:r>
            <a:r>
              <a:rPr lang="ru-RU" sz="4000" dirty="0" err="1" smtClean="0"/>
              <a:t> </a:t>
            </a:r>
            <a:r>
              <a:rPr lang="ru-RU" sz="4000" dirty="0"/>
              <a:t>буду </a:t>
            </a:r>
            <a:r>
              <a:rPr lang="ru-RU" sz="4000" dirty="0" err="1" smtClean="0"/>
              <a:t>до</a:t>
            </a:r>
            <a:r>
              <a:rPr lang="ru-RU" sz="4000" dirty="0" err="1" smtClean="0">
                <a:latin typeface="Times New Roman"/>
                <a:cs typeface="Times New Roman"/>
              </a:rPr>
              <a:t>ң</a:t>
            </a:r>
            <a:r>
              <a:rPr lang="ru-RU" sz="4000" dirty="0" err="1" smtClean="0"/>
              <a:t>ар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143108" y="202148"/>
            <a:ext cx="521497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Оюн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Эжеш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эжин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тывар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57290" y="2317899"/>
            <a:ext cx="321471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хавы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Согааш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Содак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Чулар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2285992"/>
            <a:ext cx="2071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/>
              <a:t>дус</a:t>
            </a:r>
            <a:r>
              <a:rPr lang="ru-RU" sz="3200" dirty="0"/>
              <a:t> </a:t>
            </a:r>
            <a:r>
              <a:rPr lang="ru-RU" sz="3200" dirty="0" err="1"/>
              <a:t>хавы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3286124"/>
            <a:ext cx="10342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бала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4214818"/>
            <a:ext cx="1330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/>
              <a:t>шудак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5214950"/>
            <a:ext cx="12287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/>
              <a:t>ч</a:t>
            </a:r>
            <a:r>
              <a:rPr lang="ru-RU" sz="3200" dirty="0" err="1" smtClean="0">
                <a:latin typeface="Times New Roman"/>
                <a:cs typeface="Times New Roman"/>
              </a:rPr>
              <a:t>ү</a:t>
            </a:r>
            <a:r>
              <a:rPr lang="ru-RU" sz="3200" dirty="0" err="1" smtClean="0"/>
              <a:t>ген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214414" y="214290"/>
            <a:ext cx="74295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-к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ү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арын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Найыралды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ырлажыылы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2357430"/>
            <a:ext cx="3432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 </a:t>
            </a:r>
            <a:r>
              <a:rPr lang="ru-RU" sz="3600" dirty="0" err="1" smtClean="0"/>
              <a:t>Ыры</a:t>
            </a:r>
            <a:r>
              <a:rPr lang="ru-RU" sz="3600" dirty="0" smtClean="0"/>
              <a:t> </a:t>
            </a:r>
            <a:r>
              <a:rPr lang="ru-RU" sz="3600" dirty="0" err="1" smtClean="0"/>
              <a:t>м</a:t>
            </a:r>
            <a:r>
              <a:rPr lang="ru-RU" sz="3600" dirty="0" err="1" smtClean="0">
                <a:latin typeface="Times New Roman"/>
                <a:cs typeface="Times New Roman"/>
              </a:rPr>
              <a:t>өө</a:t>
            </a:r>
            <a:r>
              <a:rPr lang="ru-RU" sz="3600" dirty="0" err="1" smtClean="0"/>
              <a:t>рейи</a:t>
            </a:r>
            <a:r>
              <a:rPr lang="ru-RU" sz="3600" dirty="0" err="1"/>
              <a:t>:</a:t>
            </a:r>
            <a:r>
              <a:rPr lang="ru-RU" sz="3600" dirty="0"/>
              <a:t> 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3108" y="3214686"/>
            <a:ext cx="650085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О.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Сувакпиттин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Найыралды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ырлажыылы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Муз. А. С.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Тановтуу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Ө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ске-даа чонну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ң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найырал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дугайында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ырыларын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ырлажып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болур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428992" y="356036"/>
            <a:ext cx="35004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ү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рген чугаа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000100" y="1284731"/>
            <a:ext cx="764386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Эш-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өө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рз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ү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рек болуруну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ң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ү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ү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ү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мындыг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Кижини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кижи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ү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нд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ү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лээри, оо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ң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-биле де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ң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эргелиг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болуру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дузааргаа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болгаш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шынчызы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Тыва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улусту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ң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ү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рген чугаазы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безин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бадыткап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турар-ла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болгай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214414" y="2000240"/>
            <a:ext cx="72152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Кижи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кижини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кижи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дээрге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Кижи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кижини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кижи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дээр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  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1428736"/>
            <a:ext cx="5500726" cy="3143272"/>
          </a:xfrm>
        </p:spPr>
        <p:txBody>
          <a:bodyPr>
            <a:normAutofit/>
          </a:bodyPr>
          <a:lstStyle/>
          <a:p>
            <a:r>
              <a:rPr lang="ru-RU" dirty="0" err="1"/>
              <a:t>Эптигде</a:t>
            </a:r>
            <a:r>
              <a:rPr lang="ru-RU" dirty="0"/>
              <a:t> </a:t>
            </a:r>
            <a:r>
              <a:rPr lang="ru-RU" dirty="0" err="1"/>
              <a:t>демниг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 err="1"/>
              <a:t>Эштигде</a:t>
            </a:r>
            <a:r>
              <a:rPr lang="ru-RU" dirty="0"/>
              <a:t> – </a:t>
            </a:r>
            <a:r>
              <a:rPr lang="ru-RU" dirty="0" err="1" smtClean="0"/>
              <a:t>к</a:t>
            </a:r>
            <a:r>
              <a:rPr lang="ru-RU" dirty="0" err="1" smtClean="0">
                <a:latin typeface="Times New Roman"/>
                <a:cs typeface="Times New Roman"/>
              </a:rPr>
              <a:t>ү</a:t>
            </a:r>
            <a:r>
              <a:rPr lang="ru-RU" dirty="0" err="1" smtClean="0"/>
              <a:t>шт</a:t>
            </a:r>
            <a:r>
              <a:rPr lang="ru-RU" dirty="0" err="1" smtClean="0">
                <a:latin typeface="Times New Roman"/>
                <a:cs typeface="Times New Roman"/>
              </a:rPr>
              <a:t>ү</a:t>
            </a:r>
            <a:r>
              <a:rPr lang="ru-RU" dirty="0" err="1" smtClean="0"/>
              <a:t>г</a:t>
            </a:r>
            <a:r>
              <a:rPr lang="ru-RU" dirty="0" err="1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000364" y="417592"/>
            <a:ext cx="43577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IV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-к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ү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арын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«Ту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ң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нел»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000100" y="820110"/>
            <a:ext cx="6643734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Эргим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үү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лдер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Ө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ү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ү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 чоруур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…. </a:t>
            </a:r>
            <a:r>
              <a:rPr lang="en-US" sz="2400" dirty="0" smtClean="0"/>
              <a:t>  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эргим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Ө</a:t>
            </a:r>
            <a:r>
              <a:rPr lang="ru-RU" sz="2400" dirty="0" err="1" smtClean="0">
                <a:latin typeface="Times New Roman"/>
                <a:ea typeface="Calibri" pitchFamily="34" charset="0"/>
                <a:cs typeface="Times New Roman"/>
              </a:rPr>
              <a:t>ө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редип чоруур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….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эргим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Эмнеп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чоруур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….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эргим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Эдержип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чоруур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….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эргим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Тынып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чоруур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….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эргим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Ижип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чоруур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….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эргим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Чурттап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чоруур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….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эргим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7620" y="1714488"/>
            <a:ext cx="9324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/>
              <a:t>авам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2214554"/>
            <a:ext cx="1340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/>
              <a:t>башкым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2714620"/>
            <a:ext cx="1106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/>
              <a:t>эмчим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3214686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/>
              <a:t>эжим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3714752"/>
            <a:ext cx="1356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/>
              <a:t>агаарым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4286256"/>
            <a:ext cx="844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/>
              <a:t>суум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14744" y="4786322"/>
            <a:ext cx="1067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/>
              <a:t>черим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500166" y="140593"/>
            <a:ext cx="664373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lang="ru-RU" sz="3200" dirty="0" err="1" smtClean="0">
                <a:solidFill>
                  <a:srgbClr val="FF0000"/>
                </a:solidFill>
                <a:latin typeface="Times New Roman"/>
                <a:ea typeface="Calibri" pitchFamily="34" charset="0"/>
                <a:cs typeface="Times New Roman"/>
              </a:rPr>
              <a:t>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арын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Бажынга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ажыл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Эшти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ң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экизи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херек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000100" y="2308016"/>
            <a:ext cx="750099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Мээ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ң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эжимни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ң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эки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талалары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деп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темага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чогаадыг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бижип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кээр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786710" y="5786454"/>
            <a:ext cx="785818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2976" y="357166"/>
            <a:ext cx="74295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ө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рд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ү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ң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 бе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Эптиг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демниг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чоруур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болзу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ң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арза, кымга-даа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аштырбас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силер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найырал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чок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ң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гы-а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ң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гы болуп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ара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ң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арда маргыжып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чоруур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болзу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ң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арза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силерни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кым-даа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тудуп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кааптар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2357430"/>
            <a:ext cx="2862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/>
              <a:t>Дузалакчы</a:t>
            </a:r>
            <a:r>
              <a:rPr lang="ru-RU" sz="2400" dirty="0" smtClean="0"/>
              <a:t> – </a:t>
            </a:r>
            <a:r>
              <a:rPr lang="ru-RU" sz="2400" dirty="0" err="1" smtClean="0"/>
              <a:t>чурук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1026" name="Picture 2" descr="сканирование0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876512">
            <a:off x="4567983" y="1884465"/>
            <a:ext cx="842682" cy="170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14414" y="4357694"/>
            <a:ext cx="2857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/>
              <a:t>Немелде</a:t>
            </a:r>
            <a:r>
              <a:rPr lang="ru-RU" sz="2400" dirty="0" smtClean="0"/>
              <a:t> </a:t>
            </a:r>
            <a:r>
              <a:rPr lang="ru-RU" sz="2400" dirty="0" err="1" smtClean="0"/>
              <a:t>айтырыг</a:t>
            </a:r>
            <a:r>
              <a:rPr lang="ru-RU" sz="2400" dirty="0" smtClean="0"/>
              <a:t>: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3429000"/>
            <a:ext cx="5000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«</a:t>
            </a:r>
            <a:r>
              <a:rPr lang="ru-RU" sz="2400" dirty="0" err="1" smtClean="0"/>
              <a:t>Адазы</a:t>
            </a:r>
            <a:r>
              <a:rPr lang="ru-RU" sz="2400" dirty="0" smtClean="0"/>
              <a:t> </a:t>
            </a:r>
            <a:r>
              <a:rPr lang="ru-RU" sz="2400" dirty="0" err="1" smtClean="0"/>
              <a:t>болгаш</a:t>
            </a:r>
            <a:r>
              <a:rPr lang="ru-RU" sz="2400" dirty="0" smtClean="0"/>
              <a:t> </a:t>
            </a:r>
            <a:r>
              <a:rPr lang="ru-RU" sz="2400" dirty="0" err="1" smtClean="0"/>
              <a:t>оолдары</a:t>
            </a:r>
            <a:r>
              <a:rPr lang="ru-RU" sz="2400" dirty="0" smtClean="0"/>
              <a:t>» </a:t>
            </a:r>
          </a:p>
          <a:p>
            <a:r>
              <a:rPr lang="ru-RU" sz="2400" dirty="0" smtClean="0"/>
              <a:t>                                 Л. Н. Толстой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4714884"/>
            <a:ext cx="628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Эптиг</a:t>
            </a:r>
            <a:r>
              <a:rPr lang="ru-RU" sz="2400" dirty="0" smtClean="0"/>
              <a:t>, </a:t>
            </a:r>
            <a:r>
              <a:rPr lang="ru-RU" sz="2400" dirty="0" err="1" smtClean="0"/>
              <a:t>демниг</a:t>
            </a:r>
            <a:r>
              <a:rPr lang="ru-RU" sz="2400" dirty="0" smtClean="0"/>
              <a:t>, </a:t>
            </a:r>
            <a:r>
              <a:rPr lang="ru-RU" sz="2400" dirty="0" err="1" smtClean="0"/>
              <a:t>найырылдыг</a:t>
            </a:r>
            <a:r>
              <a:rPr lang="ru-RU" sz="2400" dirty="0" smtClean="0"/>
              <a:t> </a:t>
            </a:r>
            <a:r>
              <a:rPr lang="ru-RU" sz="2400" smtClean="0"/>
              <a:t>болуруну</a:t>
            </a:r>
            <a:r>
              <a:rPr lang="ru-RU" sz="2400" smtClean="0">
                <a:latin typeface="Times New Roman"/>
                <a:cs typeface="Times New Roman"/>
              </a:rPr>
              <a:t>ң</a:t>
            </a:r>
            <a:r>
              <a:rPr lang="ru-RU" sz="2400" smtClean="0"/>
              <a:t> </a:t>
            </a:r>
            <a:r>
              <a:rPr lang="ru-RU" sz="2400" dirty="0" err="1" smtClean="0"/>
              <a:t>ужур-дузазын</a:t>
            </a:r>
            <a:r>
              <a:rPr lang="ru-RU" sz="2400" dirty="0" smtClean="0"/>
              <a:t> </a:t>
            </a:r>
            <a:r>
              <a:rPr lang="ru-RU" sz="2400" dirty="0" err="1" smtClean="0"/>
              <a:t>чогаалчы</a:t>
            </a:r>
            <a:r>
              <a:rPr lang="ru-RU" sz="2400" dirty="0" smtClean="0"/>
              <a:t> </a:t>
            </a:r>
            <a:r>
              <a:rPr lang="ru-RU" sz="2400" dirty="0" err="1" smtClean="0"/>
              <a:t>канчаар</a:t>
            </a:r>
            <a:r>
              <a:rPr lang="ru-RU" sz="2400" dirty="0" smtClean="0"/>
              <a:t> </a:t>
            </a:r>
            <a:r>
              <a:rPr lang="ru-RU" sz="2400" dirty="0" err="1" smtClean="0"/>
              <a:t>тайылбырлаан-дыр</a:t>
            </a:r>
            <a:r>
              <a:rPr lang="ru-RU" sz="2400" dirty="0" smtClean="0"/>
              <a:t>? </a:t>
            </a:r>
            <a:endParaRPr lang="ru-RU" sz="2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6143644"/>
            <a:ext cx="72152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Адазы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оолдарынга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кандыг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даалга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бергенил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ү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>
            <a:off x="8501090" y="6429396"/>
            <a:ext cx="42862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сканирование00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1643050"/>
            <a:ext cx="19431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сканирование00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2857496"/>
            <a:ext cx="2214578" cy="155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0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142976" y="285728"/>
            <a:ext cx="742952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Олар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ийиги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Дарыймаа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классты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ң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санитары.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ү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лерек, Кошкар-оол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ийи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чапсарда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рг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ү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лч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ү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дежурныйлаар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катап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ө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ү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 класстар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бакылап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уругларже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дылын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уштуп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чоруп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тургаш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туттурган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дээш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коллективтиг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кино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өө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 эргезин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казыткан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Багай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демдекти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кижи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алган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болза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классты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ң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адынга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база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багай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Ынчангаш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ң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гызы шуптузу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дээш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шуптузу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ң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гызы дээш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туржуп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турар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5842" name="Picture 2" descr="сканирование0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500438"/>
            <a:ext cx="3643338" cy="248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71538" y="3643314"/>
            <a:ext cx="1285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Ребус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72264" y="5286388"/>
            <a:ext cx="2286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«</a:t>
            </a:r>
            <a:r>
              <a:rPr lang="ru-RU" sz="2400" dirty="0" err="1" smtClean="0"/>
              <a:t>Найырыл</a:t>
            </a:r>
            <a:r>
              <a:rPr lang="ru-RU" sz="2400" dirty="0" smtClean="0"/>
              <a:t> – </a:t>
            </a:r>
            <a:r>
              <a:rPr lang="ru-RU" sz="2400" dirty="0" err="1" smtClean="0"/>
              <a:t>коллективте</a:t>
            </a:r>
            <a:r>
              <a:rPr lang="ru-RU" sz="2400" dirty="0" smtClean="0"/>
              <a:t>». </a:t>
            </a:r>
          </a:p>
          <a:p>
            <a:r>
              <a:rPr lang="ru-RU" sz="2400" dirty="0" smtClean="0"/>
              <a:t>Ч. </a:t>
            </a:r>
            <a:r>
              <a:rPr lang="ru-RU" sz="2400" dirty="0" err="1" smtClean="0"/>
              <a:t>Кара-К</a:t>
            </a:r>
            <a:r>
              <a:rPr lang="ru-RU" sz="2400" dirty="0" err="1" smtClean="0">
                <a:latin typeface="Times New Roman"/>
                <a:cs typeface="Times New Roman"/>
              </a:rPr>
              <a:t>ү</a:t>
            </a:r>
            <a:r>
              <a:rPr lang="ru-RU" sz="2400" dirty="0" err="1" smtClean="0"/>
              <a:t>ске</a:t>
            </a:r>
            <a:endParaRPr lang="ru-RU" sz="2400" dirty="0"/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8358214" y="6500834"/>
            <a:ext cx="428628" cy="357166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14290"/>
            <a:ext cx="80010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– </a:t>
            </a:r>
            <a:r>
              <a:rPr lang="ru-RU" sz="2400" dirty="0" err="1" smtClean="0"/>
              <a:t>Бисти</a:t>
            </a:r>
            <a:r>
              <a:rPr lang="ru-RU" sz="2400" dirty="0" err="1" smtClean="0">
                <a:latin typeface="Times New Roman"/>
                <a:cs typeface="Times New Roman"/>
              </a:rPr>
              <a:t>ң</a:t>
            </a:r>
            <a:r>
              <a:rPr lang="ru-RU" sz="2400" dirty="0" err="1" smtClean="0"/>
              <a:t> чурттап</a:t>
            </a:r>
            <a:r>
              <a:rPr lang="ru-RU" sz="2400" dirty="0" smtClean="0"/>
              <a:t> </a:t>
            </a:r>
            <a:r>
              <a:rPr lang="ru-RU" sz="2400" dirty="0" err="1" smtClean="0"/>
              <a:t>турар</a:t>
            </a:r>
            <a:r>
              <a:rPr lang="ru-RU" sz="2400" dirty="0" smtClean="0"/>
              <a:t> </a:t>
            </a:r>
            <a:r>
              <a:rPr lang="ru-RU" sz="2400" dirty="0" err="1" smtClean="0"/>
              <a:t>Черивисти</a:t>
            </a:r>
            <a:r>
              <a:rPr lang="ru-RU" sz="2400" dirty="0" smtClean="0"/>
              <a:t> </a:t>
            </a:r>
            <a:r>
              <a:rPr lang="ru-RU" sz="2400" dirty="0" err="1" smtClean="0"/>
              <a:t>б</a:t>
            </a:r>
            <a:r>
              <a:rPr lang="ru-RU" sz="2400" dirty="0" err="1" smtClean="0">
                <a:latin typeface="Times New Roman"/>
                <a:cs typeface="Times New Roman"/>
              </a:rPr>
              <a:t>ө</a:t>
            </a:r>
            <a:r>
              <a:rPr lang="ru-RU" sz="2400" dirty="0" err="1" smtClean="0"/>
              <a:t>мб</a:t>
            </a:r>
            <a:r>
              <a:rPr lang="ru-RU" sz="2400" dirty="0" err="1" smtClean="0">
                <a:latin typeface="Times New Roman"/>
                <a:cs typeface="Times New Roman"/>
              </a:rPr>
              <a:t>ү</a:t>
            </a:r>
            <a:r>
              <a:rPr lang="ru-RU" sz="2400" dirty="0" err="1" smtClean="0"/>
              <a:t>рзек дээр</a:t>
            </a:r>
            <a:r>
              <a:rPr lang="ru-RU" sz="2400" dirty="0" smtClean="0"/>
              <a:t>. </a:t>
            </a:r>
            <a:r>
              <a:rPr lang="ru-RU" sz="2400" dirty="0" err="1" smtClean="0"/>
              <a:t>Чер</a:t>
            </a:r>
            <a:r>
              <a:rPr lang="ru-RU" sz="2400" dirty="0" smtClean="0"/>
              <a:t> </a:t>
            </a:r>
            <a:r>
              <a:rPr lang="ru-RU" sz="2400" dirty="0" err="1" smtClean="0"/>
              <a:t>дээрге</a:t>
            </a:r>
            <a:r>
              <a:rPr lang="ru-RU" sz="2400" dirty="0" smtClean="0"/>
              <a:t> </a:t>
            </a:r>
            <a:r>
              <a:rPr lang="ru-RU" sz="2400" dirty="0" err="1" smtClean="0"/>
              <a:t>б</a:t>
            </a:r>
            <a:r>
              <a:rPr lang="ru-RU" sz="2400" dirty="0" err="1" smtClean="0">
                <a:latin typeface="Times New Roman"/>
                <a:cs typeface="Times New Roman"/>
              </a:rPr>
              <a:t>ө</a:t>
            </a:r>
            <a:r>
              <a:rPr lang="ru-RU" sz="2400" dirty="0" err="1" smtClean="0"/>
              <a:t>мб</a:t>
            </a:r>
            <a:r>
              <a:rPr lang="ru-RU" sz="2400" dirty="0" err="1" smtClean="0">
                <a:latin typeface="Times New Roman"/>
                <a:cs typeface="Times New Roman"/>
              </a:rPr>
              <a:t>ү</a:t>
            </a:r>
            <a:r>
              <a:rPr lang="ru-RU" sz="2400" dirty="0" err="1" smtClean="0"/>
              <a:t>к ышкаш</a:t>
            </a:r>
            <a:r>
              <a:rPr lang="ru-RU" sz="2400" dirty="0" smtClean="0"/>
              <a:t> </a:t>
            </a:r>
            <a:r>
              <a:rPr lang="ru-RU" sz="2400" dirty="0" err="1" smtClean="0"/>
              <a:t>борбак</a:t>
            </a:r>
            <a:r>
              <a:rPr lang="ru-RU" sz="2400" dirty="0" smtClean="0"/>
              <a:t>. </a:t>
            </a:r>
            <a:r>
              <a:rPr lang="ru-RU" sz="2400" dirty="0" err="1" smtClean="0"/>
              <a:t>Ол</a:t>
            </a:r>
            <a:r>
              <a:rPr lang="ru-RU" sz="2400" dirty="0" smtClean="0"/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ү</a:t>
            </a:r>
            <a:r>
              <a:rPr lang="ru-RU" sz="2400" dirty="0" err="1" smtClean="0"/>
              <a:t>рг</a:t>
            </a:r>
            <a:r>
              <a:rPr lang="ru-RU" sz="2400" dirty="0" err="1" smtClean="0">
                <a:latin typeface="Times New Roman"/>
                <a:cs typeface="Times New Roman"/>
              </a:rPr>
              <a:t>ү</a:t>
            </a:r>
            <a:r>
              <a:rPr lang="ru-RU" sz="2400" dirty="0" err="1" smtClean="0"/>
              <a:t>лч</a:t>
            </a:r>
            <a:r>
              <a:rPr lang="ru-RU" sz="2400" dirty="0" err="1" smtClean="0">
                <a:latin typeface="Times New Roman"/>
                <a:cs typeface="Times New Roman"/>
              </a:rPr>
              <a:t>ү </a:t>
            </a:r>
            <a:r>
              <a:rPr lang="ru-RU" sz="2400" dirty="0" err="1" smtClean="0"/>
              <a:t>дескинип</a:t>
            </a:r>
            <a:r>
              <a:rPr lang="ru-RU" sz="2400" dirty="0" smtClean="0"/>
              <a:t> </a:t>
            </a:r>
            <a:r>
              <a:rPr lang="ru-RU" sz="2400" dirty="0" err="1" smtClean="0"/>
              <a:t>турар</a:t>
            </a:r>
            <a:r>
              <a:rPr lang="ru-RU" sz="2400" dirty="0" smtClean="0"/>
              <a:t>. </a:t>
            </a:r>
            <a:r>
              <a:rPr lang="ru-RU" sz="2400" dirty="0" err="1" smtClean="0"/>
              <a:t>Б</a:t>
            </a:r>
            <a:r>
              <a:rPr lang="ru-RU" sz="2400" dirty="0" err="1" smtClean="0">
                <a:latin typeface="Times New Roman"/>
                <a:cs typeface="Times New Roman"/>
              </a:rPr>
              <a:t>ө</a:t>
            </a:r>
            <a:r>
              <a:rPr lang="ru-RU" sz="2400" dirty="0" err="1" smtClean="0"/>
              <a:t>мб</a:t>
            </a:r>
            <a:r>
              <a:rPr lang="ru-RU" sz="2400" dirty="0" err="1" smtClean="0">
                <a:latin typeface="Times New Roman"/>
                <a:cs typeface="Times New Roman"/>
              </a:rPr>
              <a:t>ү</a:t>
            </a:r>
            <a:r>
              <a:rPr lang="ru-RU" sz="2400" dirty="0" err="1" smtClean="0"/>
              <a:t>рзек дээрге</a:t>
            </a:r>
            <a:r>
              <a:rPr lang="ru-RU" sz="2400" dirty="0" smtClean="0"/>
              <a:t> </a:t>
            </a:r>
            <a:r>
              <a:rPr lang="ru-RU" sz="2400" dirty="0" err="1" smtClean="0"/>
              <a:t>кижилерни</a:t>
            </a:r>
            <a:r>
              <a:rPr lang="ru-RU" sz="2400" dirty="0" smtClean="0"/>
              <a:t> </a:t>
            </a:r>
            <a:r>
              <a:rPr lang="ru-RU" sz="2400" dirty="0" err="1" smtClean="0"/>
              <a:t>ак</a:t>
            </a:r>
            <a:r>
              <a:rPr lang="ru-RU" sz="2400" dirty="0" smtClean="0"/>
              <a:t>, кара, </a:t>
            </a:r>
            <a:r>
              <a:rPr lang="ru-RU" sz="2400" dirty="0" err="1" smtClean="0"/>
              <a:t>сарыг</a:t>
            </a:r>
            <a:r>
              <a:rPr lang="ru-RU" sz="2400" dirty="0" smtClean="0"/>
              <a:t> </a:t>
            </a:r>
            <a:r>
              <a:rPr lang="ru-RU" sz="2400" dirty="0" err="1" smtClean="0"/>
              <a:t>кештиг</a:t>
            </a:r>
            <a:r>
              <a:rPr lang="ru-RU" sz="2400" dirty="0" smtClean="0"/>
              <a:t> </a:t>
            </a:r>
            <a:r>
              <a:rPr lang="ru-RU" sz="2400" dirty="0" err="1" smtClean="0"/>
              <a:t>деп</a:t>
            </a:r>
            <a:r>
              <a:rPr lang="ru-RU" sz="2400" dirty="0" smtClean="0"/>
              <a:t> </a:t>
            </a:r>
            <a:r>
              <a:rPr lang="ru-RU" sz="2400" dirty="0" err="1" smtClean="0"/>
              <a:t>ылгавас</a:t>
            </a:r>
            <a:r>
              <a:rPr lang="ru-RU" sz="2400" dirty="0" smtClean="0"/>
              <a:t>. </a:t>
            </a:r>
            <a:r>
              <a:rPr lang="ru-RU" sz="2400" dirty="0" err="1" smtClean="0"/>
              <a:t>Ынчангаш</a:t>
            </a:r>
            <a:r>
              <a:rPr lang="ru-RU" sz="2400" dirty="0" smtClean="0"/>
              <a:t> </a:t>
            </a:r>
            <a:r>
              <a:rPr lang="ru-RU" sz="2400" dirty="0" err="1" smtClean="0"/>
              <a:t>бисти</a:t>
            </a:r>
            <a:r>
              <a:rPr lang="ru-RU" sz="2400" dirty="0" err="1" smtClean="0">
                <a:latin typeface="Times New Roman"/>
                <a:cs typeface="Times New Roman"/>
              </a:rPr>
              <a:t>ң</a:t>
            </a:r>
            <a:r>
              <a:rPr lang="ru-RU" sz="2400" dirty="0" err="1" smtClean="0"/>
              <a:t> б</a:t>
            </a:r>
            <a:r>
              <a:rPr lang="ru-RU" sz="2400" dirty="0" err="1" smtClean="0">
                <a:latin typeface="Times New Roman"/>
                <a:cs typeface="Times New Roman"/>
              </a:rPr>
              <a:t>ө</a:t>
            </a:r>
            <a:r>
              <a:rPr lang="ru-RU" sz="2400" dirty="0" err="1" smtClean="0"/>
              <a:t>мб</a:t>
            </a:r>
            <a:r>
              <a:rPr lang="ru-RU" sz="2400" dirty="0" err="1" smtClean="0">
                <a:latin typeface="Times New Roman"/>
                <a:cs typeface="Times New Roman"/>
              </a:rPr>
              <a:t>ү</a:t>
            </a:r>
            <a:r>
              <a:rPr lang="ru-RU" sz="2400" dirty="0" err="1" smtClean="0"/>
              <a:t>рзээвис дээрге</a:t>
            </a:r>
            <a:r>
              <a:rPr lang="ru-RU" sz="2400" dirty="0" smtClean="0"/>
              <a:t> </a:t>
            </a:r>
            <a:r>
              <a:rPr lang="ru-RU" sz="2400" dirty="0" err="1" smtClean="0"/>
              <a:t>б</a:t>
            </a:r>
            <a:r>
              <a:rPr lang="ru-RU" sz="2400" dirty="0" err="1" smtClean="0">
                <a:latin typeface="Times New Roman"/>
                <a:cs typeface="Times New Roman"/>
              </a:rPr>
              <a:t>ө</a:t>
            </a:r>
            <a:r>
              <a:rPr lang="ru-RU" sz="2400" dirty="0" err="1" smtClean="0"/>
              <a:t>д</a:t>
            </a:r>
            <a:r>
              <a:rPr lang="ru-RU" sz="2400" dirty="0" err="1" smtClean="0">
                <a:latin typeface="Times New Roman"/>
                <a:cs typeface="Times New Roman"/>
              </a:rPr>
              <a:t>үү</a:t>
            </a:r>
            <a:r>
              <a:rPr lang="ru-RU" sz="2400" dirty="0" err="1" smtClean="0"/>
              <a:t>н ажылчын</a:t>
            </a:r>
            <a:r>
              <a:rPr lang="ru-RU" sz="2400" dirty="0" smtClean="0"/>
              <a:t> </a:t>
            </a:r>
            <a:r>
              <a:rPr lang="ru-RU" sz="2400" dirty="0" err="1" smtClean="0"/>
              <a:t>кижилерни</a:t>
            </a:r>
            <a:r>
              <a:rPr lang="ru-RU" sz="2400" dirty="0" err="1" smtClean="0">
                <a:latin typeface="Times New Roman"/>
                <a:cs typeface="Times New Roman"/>
              </a:rPr>
              <a:t>ң</a:t>
            </a:r>
            <a:r>
              <a:rPr lang="ru-RU" sz="2400" dirty="0" err="1" smtClean="0"/>
              <a:t> ораны-дыр</a:t>
            </a:r>
            <a:r>
              <a:rPr lang="ru-RU" sz="2400" dirty="0" smtClean="0"/>
              <a:t>. </a:t>
            </a:r>
            <a:r>
              <a:rPr lang="ru-RU" sz="2400" dirty="0" err="1" smtClean="0"/>
              <a:t>Кижилерни</a:t>
            </a:r>
            <a:r>
              <a:rPr lang="ru-RU" sz="2400" dirty="0" err="1" smtClean="0">
                <a:latin typeface="Times New Roman"/>
                <a:cs typeface="Times New Roman"/>
              </a:rPr>
              <a:t>ң</a:t>
            </a:r>
            <a:r>
              <a:rPr lang="ru-RU" sz="2400" dirty="0" err="1" smtClean="0"/>
              <a:t> эп-найыралы</a:t>
            </a:r>
            <a:r>
              <a:rPr lang="ru-RU" sz="2400" dirty="0" smtClean="0"/>
              <a:t> </a:t>
            </a:r>
            <a:r>
              <a:rPr lang="ru-RU" sz="2400" dirty="0" err="1" smtClean="0"/>
              <a:t>быжыг</a:t>
            </a:r>
            <a:r>
              <a:rPr lang="ru-RU" sz="2400" dirty="0" smtClean="0"/>
              <a:t> </a:t>
            </a:r>
            <a:r>
              <a:rPr lang="ru-RU" sz="2400" dirty="0" err="1" smtClean="0"/>
              <a:t>болган</a:t>
            </a:r>
            <a:r>
              <a:rPr lang="ru-RU" sz="2400" dirty="0" smtClean="0"/>
              <a:t> </a:t>
            </a:r>
            <a:r>
              <a:rPr lang="ru-RU" sz="2400" dirty="0" err="1" smtClean="0"/>
              <a:t>тудум-на</a:t>
            </a:r>
            <a:r>
              <a:rPr lang="ru-RU" sz="2400" dirty="0" smtClean="0"/>
              <a:t> </a:t>
            </a:r>
            <a:r>
              <a:rPr lang="ru-RU" sz="2400" dirty="0" err="1" smtClean="0"/>
              <a:t>Чер</a:t>
            </a:r>
            <a:r>
              <a:rPr lang="ru-RU" sz="2400" dirty="0" smtClean="0"/>
              <a:t> </a:t>
            </a:r>
            <a:r>
              <a:rPr lang="ru-RU" sz="2400" dirty="0" err="1" smtClean="0"/>
              <a:t>кырынга</a:t>
            </a:r>
            <a:r>
              <a:rPr lang="ru-RU" sz="2400" dirty="0" smtClean="0"/>
              <a:t> </a:t>
            </a:r>
            <a:r>
              <a:rPr lang="ru-RU" sz="2400" dirty="0" err="1" smtClean="0"/>
              <a:t>аас-кежик</a:t>
            </a:r>
            <a:r>
              <a:rPr lang="ru-RU" sz="2400" dirty="0" smtClean="0"/>
              <a:t> </a:t>
            </a:r>
            <a:r>
              <a:rPr lang="ru-RU" sz="2400" dirty="0" err="1" smtClean="0"/>
              <a:t>улам</a:t>
            </a:r>
            <a:r>
              <a:rPr lang="ru-RU" sz="2400" dirty="0" smtClean="0"/>
              <a:t> </a:t>
            </a:r>
            <a:r>
              <a:rPr lang="ru-RU" sz="2400" dirty="0" err="1" smtClean="0"/>
              <a:t>чечектелир</a:t>
            </a:r>
            <a:r>
              <a:rPr lang="ru-RU" sz="2400" dirty="0" smtClean="0"/>
              <a:t>. </a:t>
            </a:r>
            <a:r>
              <a:rPr lang="ru-RU" sz="2400" dirty="0" err="1" smtClean="0"/>
              <a:t>Ынчангаш</a:t>
            </a:r>
            <a:r>
              <a:rPr lang="ru-RU" sz="2400" dirty="0" smtClean="0"/>
              <a:t> </a:t>
            </a:r>
            <a:r>
              <a:rPr lang="ru-RU" sz="2400" dirty="0" err="1" smtClean="0"/>
              <a:t>найыралды</a:t>
            </a:r>
            <a:r>
              <a:rPr lang="ru-RU" sz="2400" dirty="0" smtClean="0"/>
              <a:t> </a:t>
            </a:r>
            <a:r>
              <a:rPr lang="ru-RU" sz="2400" dirty="0" err="1" smtClean="0"/>
              <a:t>бичиизинден</a:t>
            </a:r>
            <a:r>
              <a:rPr lang="ru-RU" sz="2400" dirty="0" smtClean="0"/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ү</a:t>
            </a:r>
            <a:r>
              <a:rPr lang="ru-RU" sz="2400" dirty="0" err="1" smtClean="0"/>
              <a:t>неле, оглум</a:t>
            </a:r>
            <a:r>
              <a:rPr lang="ru-RU" sz="2400" dirty="0" smtClean="0"/>
              <a:t>!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6248" y="3500438"/>
            <a:ext cx="44071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«</a:t>
            </a:r>
            <a:r>
              <a:rPr lang="ru-RU" sz="2000" dirty="0" err="1" smtClean="0"/>
              <a:t>Кырган-ачам</a:t>
            </a:r>
            <a:r>
              <a:rPr lang="ru-RU" sz="2000" dirty="0" smtClean="0"/>
              <a:t> </a:t>
            </a:r>
            <a:r>
              <a:rPr lang="ru-RU" sz="2000" dirty="0" err="1" smtClean="0"/>
              <a:t>чагыы</a:t>
            </a:r>
            <a:r>
              <a:rPr lang="ru-RU" sz="2000" dirty="0" smtClean="0"/>
              <a:t>» Х. </a:t>
            </a:r>
            <a:r>
              <a:rPr lang="ru-RU" sz="2000" dirty="0" err="1" smtClean="0"/>
              <a:t>Ойдан-оол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4000504"/>
            <a:ext cx="8215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Немелде</a:t>
            </a:r>
            <a:r>
              <a:rPr lang="ru-RU" sz="2800" dirty="0" smtClean="0"/>
              <a:t> </a:t>
            </a:r>
            <a:r>
              <a:rPr lang="ru-RU" sz="2800" dirty="0" err="1" smtClean="0"/>
              <a:t>даалга</a:t>
            </a:r>
            <a:r>
              <a:rPr lang="ru-RU" sz="2800" dirty="0" smtClean="0"/>
              <a:t>:  </a:t>
            </a:r>
            <a:r>
              <a:rPr lang="ru-RU" sz="2800" dirty="0" err="1" smtClean="0"/>
              <a:t>Ол</a:t>
            </a:r>
            <a:r>
              <a:rPr lang="ru-RU" sz="2800" dirty="0" smtClean="0"/>
              <a:t> </a:t>
            </a:r>
            <a:r>
              <a:rPr lang="ru-RU" sz="2800" dirty="0" err="1" smtClean="0"/>
              <a:t>чечен</a:t>
            </a:r>
            <a:r>
              <a:rPr lang="ru-RU" sz="2800" dirty="0" smtClean="0"/>
              <a:t> </a:t>
            </a:r>
            <a:r>
              <a:rPr lang="ru-RU" sz="2800" dirty="0" err="1" smtClean="0"/>
              <a:t>чугаада</a:t>
            </a:r>
            <a:r>
              <a:rPr lang="ru-RU" sz="2800" dirty="0" smtClean="0"/>
              <a:t> </a:t>
            </a:r>
            <a:r>
              <a:rPr lang="ru-RU" sz="2800" dirty="0" err="1" smtClean="0"/>
              <a:t>оолду</a:t>
            </a:r>
            <a:r>
              <a:rPr lang="ru-RU" sz="2800" dirty="0" err="1" smtClean="0">
                <a:latin typeface="Times New Roman"/>
                <a:cs typeface="Times New Roman"/>
              </a:rPr>
              <a:t>ң</a:t>
            </a:r>
            <a:r>
              <a:rPr lang="ru-RU" sz="2800" dirty="0" err="1" smtClean="0"/>
              <a:t> ады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6866" name="Picture 2" descr="сканирование00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4786322"/>
            <a:ext cx="317952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215074" y="5357826"/>
            <a:ext cx="1404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/>
              <a:t>Эртине</a:t>
            </a:r>
            <a:endParaRPr lang="ru-RU" sz="2800" dirty="0"/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8143900" y="6072206"/>
            <a:ext cx="57150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000100" y="214290"/>
            <a:ext cx="81439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Оожурга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ң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ар, оолдарым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Эреспейлерим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Хан-т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ө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рел алышкылар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эп-найыралдыг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чорда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калчаа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дайзын-даа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оларга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дыынмас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чоор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оолдарым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Эрезимни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эзиримни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 Эр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кижи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ындыг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болур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оглум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Тутса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тудунгур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сагынза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сагынгыр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коргуушка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алыспас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даш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ү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ректиг болур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оглум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Адыг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алышкылар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бот-боттарынга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эрге-хайыралдыг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эп-найыралдыг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чурттаар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херек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 –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черни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ң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чону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ажы-т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ө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ү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 ынчаар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сургаар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апарган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ү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 ийин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00760" y="4714884"/>
            <a:ext cx="2850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Ийи</a:t>
            </a:r>
            <a:r>
              <a:rPr lang="ru-RU" dirty="0" smtClean="0"/>
              <a:t> </a:t>
            </a:r>
            <a:r>
              <a:rPr lang="ru-RU" dirty="0" err="1" smtClean="0"/>
              <a:t>алышкы</a:t>
            </a:r>
            <a:r>
              <a:rPr lang="ru-RU" dirty="0" smtClean="0"/>
              <a:t>» </a:t>
            </a:r>
            <a:r>
              <a:rPr lang="ru-RU" dirty="0" err="1" smtClean="0"/>
              <a:t>М.Эргеп</a:t>
            </a:r>
            <a:endParaRPr lang="ru-RU" dirty="0"/>
          </a:p>
        </p:txBody>
      </p:sp>
      <p:pic>
        <p:nvPicPr>
          <p:cNvPr id="37890" name="Picture 2" descr="сканирование0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357562"/>
            <a:ext cx="257645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сканирование0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429000"/>
            <a:ext cx="200026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1440" y="5214950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err="1" smtClean="0"/>
              <a:t>Немелде</a:t>
            </a:r>
            <a:r>
              <a:rPr lang="ru-RU" sz="2400" u="sng" dirty="0" smtClean="0"/>
              <a:t> </a:t>
            </a:r>
            <a:r>
              <a:rPr lang="ru-RU" sz="2400" u="sng" dirty="0" err="1" smtClean="0"/>
              <a:t>даалга</a:t>
            </a:r>
            <a:r>
              <a:rPr lang="ru-RU" sz="2400" dirty="0" smtClean="0"/>
              <a:t>: </a:t>
            </a:r>
            <a:r>
              <a:rPr lang="ru-RU" sz="2400" dirty="0" err="1" smtClean="0"/>
              <a:t>Оолдарны</a:t>
            </a:r>
            <a:r>
              <a:rPr lang="ru-RU" sz="2400" dirty="0" err="1" smtClean="0">
                <a:latin typeface="Times New Roman"/>
                <a:cs typeface="Times New Roman"/>
              </a:rPr>
              <a:t>ң</a:t>
            </a:r>
            <a:r>
              <a:rPr lang="ru-RU" sz="2400" dirty="0" err="1" smtClean="0"/>
              <a:t> аттары</a:t>
            </a:r>
            <a:r>
              <a:rPr lang="ru-RU" sz="2400" dirty="0" smtClean="0"/>
              <a:t>. </a:t>
            </a:r>
            <a:r>
              <a:rPr lang="ru-RU" sz="2400" dirty="0" err="1" smtClean="0"/>
              <a:t>Бичии</a:t>
            </a:r>
            <a:r>
              <a:rPr lang="ru-RU" sz="2400" dirty="0" smtClean="0"/>
              <a:t> </a:t>
            </a:r>
            <a:r>
              <a:rPr lang="ru-RU" sz="2400" dirty="0" err="1" smtClean="0"/>
              <a:t>тургаш</a:t>
            </a:r>
            <a:r>
              <a:rPr lang="ru-RU" sz="2400" dirty="0" smtClean="0"/>
              <a:t>, база </a:t>
            </a:r>
            <a:r>
              <a:rPr lang="ru-RU" sz="2400" dirty="0" err="1" smtClean="0"/>
              <a:t>улуг</a:t>
            </a:r>
            <a:r>
              <a:rPr lang="ru-RU" sz="2400" dirty="0" smtClean="0"/>
              <a:t> </a:t>
            </a:r>
            <a:r>
              <a:rPr lang="ru-RU" sz="2400" dirty="0" err="1" smtClean="0"/>
              <a:t>апарганда</a:t>
            </a:r>
            <a:r>
              <a:rPr lang="ru-RU" sz="2400" dirty="0" smtClean="0"/>
              <a:t> </a:t>
            </a:r>
            <a:r>
              <a:rPr lang="ru-RU" sz="2400" dirty="0" err="1" smtClean="0"/>
              <a:t>кандыг</a:t>
            </a:r>
            <a:r>
              <a:rPr lang="ru-RU" sz="2400" dirty="0" smtClean="0"/>
              <a:t> </a:t>
            </a:r>
            <a:r>
              <a:rPr lang="ru-RU" sz="2400" dirty="0" err="1" smtClean="0"/>
              <a:t>таварылгаларга</a:t>
            </a:r>
            <a:r>
              <a:rPr lang="ru-RU" sz="2400" dirty="0" smtClean="0"/>
              <a:t> </a:t>
            </a:r>
            <a:r>
              <a:rPr lang="ru-RU" sz="2400" dirty="0" err="1" smtClean="0"/>
              <a:t>таварышканныл</a:t>
            </a:r>
            <a:r>
              <a:rPr lang="ru-RU" sz="2400" dirty="0" smtClean="0"/>
              <a:t>? </a:t>
            </a:r>
            <a:endParaRPr lang="ru-RU" sz="2400" dirty="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5715008" y="6153527"/>
            <a:ext cx="2786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Эрес-оол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Экер-оол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8501090" y="6357958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3789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357166"/>
            <a:ext cx="70723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err="1" smtClean="0"/>
              <a:t>«Костяны</a:t>
            </a:r>
            <a:r>
              <a:rPr lang="ru-RU" sz="2800" dirty="0" err="1" smtClean="0">
                <a:latin typeface="Times New Roman"/>
                <a:cs typeface="Times New Roman"/>
              </a:rPr>
              <a:t>ң</a:t>
            </a:r>
            <a:r>
              <a:rPr lang="ru-RU" sz="2800" dirty="0" err="1" smtClean="0"/>
              <a:t> адазы</a:t>
            </a:r>
            <a:r>
              <a:rPr lang="ru-RU" sz="2800" dirty="0" smtClean="0"/>
              <a:t> </a:t>
            </a:r>
            <a:r>
              <a:rPr lang="ru-RU" sz="2800" dirty="0" err="1" smtClean="0"/>
              <a:t>аарый</a:t>
            </a:r>
            <a:r>
              <a:rPr lang="ru-RU" sz="2800" dirty="0" smtClean="0"/>
              <a:t> </a:t>
            </a:r>
            <a:r>
              <a:rPr lang="ru-RU" sz="2800" dirty="0" err="1" smtClean="0"/>
              <a:t>берген</a:t>
            </a:r>
            <a:r>
              <a:rPr lang="ru-RU" sz="2800" dirty="0" smtClean="0"/>
              <a:t>. </a:t>
            </a:r>
            <a:r>
              <a:rPr lang="ru-RU" sz="2800" dirty="0" err="1" smtClean="0"/>
              <a:t>Авазы</a:t>
            </a:r>
            <a:r>
              <a:rPr lang="ru-RU" sz="2800" dirty="0" smtClean="0"/>
              <a:t> </a:t>
            </a:r>
            <a:r>
              <a:rPr lang="ru-RU" sz="2800" dirty="0" err="1" smtClean="0"/>
              <a:t>а</a:t>
            </a:r>
            <a:r>
              <a:rPr lang="ru-RU" sz="2800" dirty="0" err="1" smtClean="0">
                <a:latin typeface="Times New Roman"/>
                <a:cs typeface="Times New Roman"/>
              </a:rPr>
              <a:t>ң</a:t>
            </a:r>
            <a:r>
              <a:rPr lang="ru-RU" sz="2800" dirty="0" err="1" smtClean="0"/>
              <a:t>аа токпак</a:t>
            </a:r>
            <a:r>
              <a:rPr lang="ru-RU" sz="2800" dirty="0" smtClean="0"/>
              <a:t> </a:t>
            </a:r>
            <a:r>
              <a:rPr lang="ru-RU" sz="2800" dirty="0" err="1" smtClean="0"/>
              <a:t>чыгдырып</a:t>
            </a:r>
            <a:r>
              <a:rPr lang="ru-RU" sz="2800" dirty="0" smtClean="0"/>
              <a:t> </a:t>
            </a:r>
            <a:r>
              <a:rPr lang="ru-RU" sz="2800" dirty="0" err="1" smtClean="0"/>
              <a:t>каан</a:t>
            </a:r>
            <a:r>
              <a:rPr lang="ru-RU" sz="2800" dirty="0" smtClean="0"/>
              <a:t>. Костя </a:t>
            </a:r>
            <a:r>
              <a:rPr lang="ru-RU" sz="2800" dirty="0" err="1" smtClean="0"/>
              <a:t>чааскаан</a:t>
            </a:r>
            <a:r>
              <a:rPr lang="ru-RU" sz="2800" dirty="0" smtClean="0"/>
              <a:t> </a:t>
            </a:r>
            <a:r>
              <a:rPr lang="ru-RU" sz="2800" dirty="0" err="1" smtClean="0"/>
              <a:t>ол</a:t>
            </a:r>
            <a:r>
              <a:rPr lang="ru-RU" sz="2800" dirty="0" smtClean="0"/>
              <a:t> </a:t>
            </a:r>
            <a:r>
              <a:rPr lang="ru-RU" sz="2800" dirty="0" err="1" smtClean="0"/>
              <a:t>ажылга</a:t>
            </a:r>
            <a:r>
              <a:rPr lang="ru-RU" sz="2800" dirty="0" smtClean="0"/>
              <a:t> </a:t>
            </a:r>
            <a:r>
              <a:rPr lang="ru-RU" sz="2800" dirty="0" err="1" smtClean="0"/>
              <a:t>ийи-даа</a:t>
            </a:r>
            <a:r>
              <a:rPr lang="ru-RU" sz="2800" dirty="0" smtClean="0"/>
              <a:t> </a:t>
            </a:r>
            <a:r>
              <a:rPr lang="ru-RU" sz="2800" dirty="0" err="1" smtClean="0"/>
              <a:t>х</a:t>
            </a:r>
            <a:r>
              <a:rPr lang="ru-RU" sz="2800" dirty="0" err="1" smtClean="0">
                <a:latin typeface="Times New Roman"/>
                <a:cs typeface="Times New Roman"/>
              </a:rPr>
              <a:t>ү</a:t>
            </a:r>
            <a:r>
              <a:rPr lang="ru-RU" sz="2800" dirty="0" err="1" smtClean="0"/>
              <a:t>н к</a:t>
            </a:r>
            <a:r>
              <a:rPr lang="ru-RU" sz="2800" dirty="0" err="1" smtClean="0">
                <a:latin typeface="Times New Roman"/>
                <a:cs typeface="Times New Roman"/>
              </a:rPr>
              <a:t>ү</a:t>
            </a:r>
            <a:r>
              <a:rPr lang="ru-RU" sz="2800" dirty="0" err="1" smtClean="0"/>
              <a:t>ш четпес</a:t>
            </a:r>
            <a:r>
              <a:rPr lang="ru-RU" sz="2800" dirty="0" smtClean="0"/>
              <a:t>, </a:t>
            </a:r>
            <a:r>
              <a:rPr lang="ru-RU" sz="2800" dirty="0" err="1" smtClean="0"/>
              <a:t>оо</a:t>
            </a:r>
            <a:r>
              <a:rPr lang="ru-RU" sz="2800" dirty="0" err="1" smtClean="0">
                <a:latin typeface="Times New Roman"/>
                <a:cs typeface="Times New Roman"/>
              </a:rPr>
              <a:t>ң</a:t>
            </a:r>
            <a:r>
              <a:rPr lang="ru-RU" sz="2800" dirty="0" err="1" smtClean="0"/>
              <a:t> кичээл</a:t>
            </a:r>
            <a:r>
              <a:rPr lang="ru-RU" sz="2800" dirty="0" smtClean="0"/>
              <a:t> </a:t>
            </a:r>
            <a:r>
              <a:rPr lang="ru-RU" sz="2800" dirty="0" err="1" smtClean="0"/>
              <a:t>катаптаар</a:t>
            </a:r>
            <a:r>
              <a:rPr lang="ru-RU" sz="2800" dirty="0" smtClean="0"/>
              <a:t> </a:t>
            </a:r>
            <a:r>
              <a:rPr lang="ru-RU" sz="2800" dirty="0" err="1" smtClean="0"/>
              <a:t>шагы</a:t>
            </a:r>
            <a:r>
              <a:rPr lang="ru-RU" sz="2800" dirty="0" smtClean="0"/>
              <a:t>  база </a:t>
            </a:r>
            <a:r>
              <a:rPr lang="ru-RU" sz="2800" dirty="0" err="1" smtClean="0"/>
              <a:t>чок</a:t>
            </a:r>
            <a:r>
              <a:rPr lang="ru-RU" sz="2800" dirty="0" smtClean="0"/>
              <a:t> </a:t>
            </a:r>
            <a:r>
              <a:rPr lang="ru-RU" sz="2800" dirty="0" err="1" smtClean="0"/>
              <a:t>апаар-дыр</a:t>
            </a:r>
            <a:r>
              <a:rPr lang="ru-RU" sz="2800" dirty="0" smtClean="0"/>
              <a:t>. </a:t>
            </a:r>
            <a:r>
              <a:rPr lang="ru-RU" sz="2800" dirty="0" err="1" smtClean="0"/>
              <a:t>Коллективтии-биле</a:t>
            </a:r>
            <a:r>
              <a:rPr lang="ru-RU" sz="2800" dirty="0" smtClean="0"/>
              <a:t> </a:t>
            </a:r>
            <a:r>
              <a:rPr lang="ru-RU" sz="2800" dirty="0" err="1" smtClean="0"/>
              <a:t>а</a:t>
            </a:r>
            <a:r>
              <a:rPr lang="ru-RU" sz="2800" dirty="0" err="1" smtClean="0">
                <a:latin typeface="Times New Roman"/>
                <a:cs typeface="Times New Roman"/>
              </a:rPr>
              <a:t>ң</a:t>
            </a:r>
            <a:r>
              <a:rPr lang="ru-RU" sz="2800" dirty="0" err="1" smtClean="0"/>
              <a:t>аа дузалажы</a:t>
            </a:r>
            <a:r>
              <a:rPr lang="ru-RU" sz="2800" dirty="0" smtClean="0"/>
              <a:t> </a:t>
            </a:r>
            <a:r>
              <a:rPr lang="ru-RU" sz="2800" dirty="0" err="1" smtClean="0"/>
              <a:t>кааптаалы</a:t>
            </a:r>
            <a:r>
              <a:rPr lang="ru-RU" sz="2800" dirty="0" err="1" smtClean="0">
                <a:latin typeface="Times New Roman"/>
                <a:cs typeface="Times New Roman"/>
              </a:rPr>
              <a:t>ң</a:t>
            </a:r>
            <a:r>
              <a:rPr lang="ru-RU" sz="2800" dirty="0" err="1" smtClean="0"/>
              <a:t>арам»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72066" y="3357562"/>
            <a:ext cx="3872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А. Некрасов «Коллектив»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4214818"/>
            <a:ext cx="5211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/>
              <a:t>Немелде</a:t>
            </a:r>
            <a:r>
              <a:rPr lang="ru-RU" sz="2800" dirty="0" smtClean="0"/>
              <a:t>  </a:t>
            </a:r>
            <a:r>
              <a:rPr lang="ru-RU" sz="2800" dirty="0" err="1" smtClean="0"/>
              <a:t>даалга</a:t>
            </a:r>
            <a:r>
              <a:rPr lang="ru-RU" sz="2800" dirty="0" smtClean="0"/>
              <a:t>:   </a:t>
            </a:r>
            <a:r>
              <a:rPr lang="ru-RU" sz="2800" dirty="0" err="1" smtClean="0"/>
              <a:t>Оолду</a:t>
            </a:r>
            <a:r>
              <a:rPr lang="ru-RU" sz="2800" dirty="0" err="1" smtClean="0">
                <a:latin typeface="Times New Roman"/>
                <a:cs typeface="Times New Roman"/>
              </a:rPr>
              <a:t>ң</a:t>
            </a:r>
            <a:r>
              <a:rPr lang="ru-RU" sz="2800" dirty="0" err="1" smtClean="0"/>
              <a:t> ады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43636" y="4929198"/>
            <a:ext cx="976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Петя</a:t>
            </a:r>
            <a:endParaRPr lang="ru-RU" sz="2800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8001024" y="6000768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142976" y="285728"/>
            <a:ext cx="778674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Даалык-даалык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чоруктуг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талдар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карты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чемиштиг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чарылбас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ийи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эжишки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чурттап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чоруп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тур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Бирээзин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Чирикпей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скезин Даалыкпай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дээр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Найырыл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найырал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Найывыстан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ө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ү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ү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ол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ийи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бажын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ү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лештирипкеш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шала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оожум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хою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ң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нады ырлажы-даа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бергилээр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Аразындан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акпас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эптиг-демниг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</a:t>
            </a:r>
            <a:r>
              <a:rPr lang="ru-RU" sz="2400" dirty="0" err="1" smtClean="0">
                <a:latin typeface="Times New Roman"/>
                <a:ea typeface="Calibri" pitchFamily="34" charset="0"/>
                <a:cs typeface="Times New Roman"/>
              </a:rPr>
              <a:t>ң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ү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ктер ч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ү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ве-дир.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19419" y="3429000"/>
            <a:ext cx="5024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«</a:t>
            </a:r>
            <a:r>
              <a:rPr lang="ru-RU" sz="2400" dirty="0" err="1" smtClean="0"/>
              <a:t>Буянныг</a:t>
            </a:r>
            <a:r>
              <a:rPr lang="ru-RU" sz="2400" dirty="0" smtClean="0"/>
              <a:t> </a:t>
            </a:r>
            <a:r>
              <a:rPr lang="ru-RU" sz="2400" dirty="0" err="1" smtClean="0"/>
              <a:t>койгунак</a:t>
            </a:r>
            <a:r>
              <a:rPr lang="ru-RU" sz="2400" dirty="0" smtClean="0"/>
              <a:t>»  Э. </a:t>
            </a:r>
            <a:r>
              <a:rPr lang="ru-RU" sz="2400" dirty="0" err="1" smtClean="0"/>
              <a:t>Кечил-оол</a:t>
            </a:r>
            <a:endParaRPr lang="ru-RU" sz="2400" dirty="0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214414" y="4000504"/>
            <a:ext cx="75009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Немелде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даалга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Буянныг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койгунак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дээрге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ийи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эжишкини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ң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кайызы-дыр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Чирикпей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азы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Даалыкпай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8915" name="Picture 3" descr="сканирование0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5072074"/>
            <a:ext cx="1731333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143240" y="5172057"/>
            <a:ext cx="5429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Чирикпейни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ү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буянныг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койгунак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дээнил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8917" name="Picture 5" descr="сканирование0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5643578"/>
            <a:ext cx="8667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 descr="сканирование00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5572140"/>
            <a:ext cx="18288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>
            <a:hlinkClick r:id="rId5" action="ppaction://hlinksldjump"/>
          </p:cNvPr>
          <p:cNvSpPr/>
          <p:nvPr/>
        </p:nvSpPr>
        <p:spPr>
          <a:xfrm>
            <a:off x="8143900" y="6357958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14290"/>
            <a:ext cx="77153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Чай </a:t>
            </a:r>
            <a:r>
              <a:rPr lang="ru-RU" sz="2800" dirty="0" err="1" smtClean="0"/>
              <a:t>шагда</a:t>
            </a:r>
            <a:r>
              <a:rPr lang="ru-RU" sz="2800" dirty="0" smtClean="0"/>
              <a:t> </a:t>
            </a:r>
            <a:r>
              <a:rPr lang="ru-RU" sz="2800" dirty="0" err="1" smtClean="0"/>
              <a:t>аргага</a:t>
            </a:r>
            <a:r>
              <a:rPr lang="ru-RU" sz="2800" dirty="0" smtClean="0"/>
              <a:t> </a:t>
            </a:r>
            <a:r>
              <a:rPr lang="ru-RU" sz="2800" dirty="0" err="1" smtClean="0"/>
              <a:t>эки-ле</a:t>
            </a:r>
            <a:r>
              <a:rPr lang="ru-RU" sz="2800" dirty="0" smtClean="0"/>
              <a:t>. </a:t>
            </a:r>
            <a:r>
              <a:rPr lang="ru-RU" sz="2800" dirty="0" err="1" smtClean="0"/>
              <a:t>Дескен</a:t>
            </a:r>
            <a:r>
              <a:rPr lang="ru-RU" sz="2800" dirty="0" smtClean="0"/>
              <a:t> </a:t>
            </a:r>
            <a:r>
              <a:rPr lang="ru-RU" sz="2800" dirty="0" err="1" smtClean="0"/>
              <a:t>азырал</a:t>
            </a:r>
            <a:r>
              <a:rPr lang="ru-RU" sz="2800" dirty="0" smtClean="0"/>
              <a:t> </a:t>
            </a:r>
            <a:r>
              <a:rPr lang="ru-RU" sz="2800" dirty="0" err="1" smtClean="0"/>
              <a:t>амытаннар</a:t>
            </a:r>
            <a:r>
              <a:rPr lang="ru-RU" sz="2800" dirty="0" smtClean="0"/>
              <a:t> </a:t>
            </a:r>
            <a:r>
              <a:rPr lang="ru-RU" sz="2800" dirty="0" err="1" smtClean="0"/>
              <a:t>амырап-ла</a:t>
            </a:r>
            <a:r>
              <a:rPr lang="ru-RU" sz="2800" dirty="0" smtClean="0"/>
              <a:t> </a:t>
            </a:r>
            <a:r>
              <a:rPr lang="ru-RU" sz="2800" dirty="0" err="1" smtClean="0"/>
              <a:t>турганнар</a:t>
            </a:r>
            <a:r>
              <a:rPr lang="ru-RU" sz="2800" dirty="0" smtClean="0"/>
              <a:t>.  </a:t>
            </a:r>
            <a:r>
              <a:rPr lang="ru-RU" sz="2800" dirty="0" err="1" smtClean="0"/>
              <a:t>Ынчалза-даа</a:t>
            </a:r>
            <a:r>
              <a:rPr lang="ru-RU" sz="2800" dirty="0" smtClean="0"/>
              <a:t> чай </a:t>
            </a:r>
            <a:r>
              <a:rPr lang="ru-RU" sz="2800" dirty="0" err="1" smtClean="0"/>
              <a:t>эрте</a:t>
            </a:r>
            <a:r>
              <a:rPr lang="ru-RU" sz="2800" dirty="0" smtClean="0"/>
              <a:t> </a:t>
            </a:r>
            <a:r>
              <a:rPr lang="ru-RU" sz="2800" dirty="0" err="1" smtClean="0"/>
              <a:t>берген</a:t>
            </a:r>
            <a:r>
              <a:rPr lang="ru-RU" sz="2800" dirty="0" smtClean="0"/>
              <a:t>, </a:t>
            </a:r>
            <a:r>
              <a:rPr lang="ru-RU" sz="2800" dirty="0" err="1" smtClean="0"/>
              <a:t>кышты</a:t>
            </a:r>
            <a:r>
              <a:rPr lang="ru-RU" sz="2800" dirty="0" err="1" smtClean="0">
                <a:latin typeface="Times New Roman"/>
                <a:cs typeface="Times New Roman"/>
              </a:rPr>
              <a:t>ң</a:t>
            </a:r>
            <a:r>
              <a:rPr lang="ru-RU" sz="2800" dirty="0" err="1" smtClean="0"/>
              <a:t> ээлчээ</a:t>
            </a:r>
            <a:r>
              <a:rPr lang="ru-RU" sz="2800" dirty="0" smtClean="0"/>
              <a:t> </a:t>
            </a:r>
            <a:r>
              <a:rPr lang="ru-RU" sz="2800" dirty="0" err="1" smtClean="0"/>
              <a:t>келген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214910" y="1643050"/>
            <a:ext cx="39290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 Толстой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Кыштаглаашкын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2000240"/>
            <a:ext cx="7929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Немелде</a:t>
            </a:r>
            <a:r>
              <a:rPr lang="ru-RU" sz="2400" dirty="0" smtClean="0"/>
              <a:t> </a:t>
            </a:r>
            <a:r>
              <a:rPr lang="ru-RU" sz="2400" dirty="0" err="1" smtClean="0"/>
              <a:t>даалга</a:t>
            </a:r>
            <a:r>
              <a:rPr lang="ru-RU" sz="2400" dirty="0" smtClean="0"/>
              <a:t>: 1) </a:t>
            </a:r>
            <a:r>
              <a:rPr lang="ru-RU" sz="2400" dirty="0" err="1" smtClean="0"/>
              <a:t>Дескен</a:t>
            </a:r>
            <a:r>
              <a:rPr lang="ru-RU" sz="2400" dirty="0" smtClean="0"/>
              <a:t> </a:t>
            </a:r>
            <a:r>
              <a:rPr lang="ru-RU" sz="2400" dirty="0" err="1" smtClean="0"/>
              <a:t>азырал</a:t>
            </a:r>
            <a:r>
              <a:rPr lang="ru-RU" sz="2400" dirty="0" smtClean="0"/>
              <a:t> </a:t>
            </a:r>
            <a:r>
              <a:rPr lang="ru-RU" sz="2400" dirty="0" err="1" smtClean="0"/>
              <a:t>амытаннарны</a:t>
            </a:r>
            <a:r>
              <a:rPr lang="ru-RU" sz="2400" dirty="0" smtClean="0"/>
              <a:t> </a:t>
            </a:r>
            <a:r>
              <a:rPr lang="ru-RU" sz="2400" dirty="0" err="1" smtClean="0"/>
              <a:t>адаар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428728" y="2500307"/>
            <a:ext cx="3409950" cy="3571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Бэ-э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!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Бэ-э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!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Казанаа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/>
                <a:cs typeface="Times New Roman"/>
              </a:rPr>
              <a:t>ң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че киирип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к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/>
                <a:cs typeface="Times New Roman"/>
              </a:rPr>
              <a:t>ө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428728" y="2928934"/>
            <a:ext cx="3409950" cy="6000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Хрю!  Хрю!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Чыннып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алыйн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киирип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к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/>
                <a:cs typeface="Times New Roman"/>
              </a:rPr>
              <a:t>ө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р, буга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357290" y="3714752"/>
            <a:ext cx="3409950" cy="6000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Гагак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!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Гагак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! Буга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казанаа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/>
                <a:cs typeface="Times New Roman"/>
              </a:rPr>
              <a:t>ң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че киирип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к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/>
                <a:cs typeface="Times New Roman"/>
              </a:rPr>
              <a:t>ө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чыннып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алыйн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428728" y="4429132"/>
            <a:ext cx="3409950" cy="6000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Ку-ка-ре-ку! Буга,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мени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база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казанаа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/>
                <a:cs typeface="Times New Roman"/>
              </a:rPr>
              <a:t>ң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че киирип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к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/>
                <a:cs typeface="Times New Roman"/>
              </a:rPr>
              <a:t>ө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5214950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2) </a:t>
            </a:r>
            <a:r>
              <a:rPr lang="ru-RU" sz="2400" dirty="0" err="1" smtClean="0"/>
              <a:t>Адыг-биле</a:t>
            </a:r>
            <a:r>
              <a:rPr lang="ru-RU" sz="2400" dirty="0" smtClean="0"/>
              <a:t> </a:t>
            </a:r>
            <a:r>
              <a:rPr lang="ru-RU" sz="2400" dirty="0" err="1" smtClean="0"/>
              <a:t>б</a:t>
            </a:r>
            <a:r>
              <a:rPr lang="ru-RU" sz="2400" dirty="0" err="1" smtClean="0">
                <a:latin typeface="Times New Roman"/>
                <a:cs typeface="Times New Roman"/>
              </a:rPr>
              <a:t>ө</a:t>
            </a:r>
            <a:r>
              <a:rPr lang="ru-RU" sz="2400" dirty="0" err="1" smtClean="0"/>
              <a:t>р</a:t>
            </a:r>
            <a:r>
              <a:rPr lang="ru-RU" sz="2400" dirty="0" err="1" smtClean="0">
                <a:latin typeface="Times New Roman"/>
                <a:cs typeface="Times New Roman"/>
              </a:rPr>
              <a:t>ү</a:t>
            </a:r>
            <a:r>
              <a:rPr lang="ru-RU" sz="2400" dirty="0" err="1" smtClean="0"/>
              <a:t>н</a:t>
            </a:r>
            <a:r>
              <a:rPr lang="ru-RU" sz="2400" dirty="0" err="1" smtClean="0">
                <a:latin typeface="Times New Roman"/>
                <a:cs typeface="Times New Roman"/>
              </a:rPr>
              <a:t>ү</a:t>
            </a:r>
            <a:r>
              <a:rPr lang="ru-RU" sz="2400" dirty="0" err="1" smtClean="0"/>
              <a:t> дескен</a:t>
            </a:r>
            <a:r>
              <a:rPr lang="ru-RU" sz="2400" dirty="0" smtClean="0"/>
              <a:t> </a:t>
            </a:r>
            <a:r>
              <a:rPr lang="ru-RU" sz="2400" dirty="0" err="1" smtClean="0"/>
              <a:t>азырал</a:t>
            </a:r>
            <a:r>
              <a:rPr lang="ru-RU" sz="2400" dirty="0" smtClean="0"/>
              <a:t> </a:t>
            </a:r>
            <a:r>
              <a:rPr lang="ru-RU" sz="2400" dirty="0" err="1" smtClean="0"/>
              <a:t>амытаннар</a:t>
            </a:r>
            <a:r>
              <a:rPr lang="ru-RU" sz="2400" dirty="0" smtClean="0"/>
              <a:t> </a:t>
            </a:r>
            <a:r>
              <a:rPr lang="ru-RU" sz="2400" dirty="0" err="1" smtClean="0"/>
              <a:t>канчап</a:t>
            </a:r>
            <a:r>
              <a:rPr lang="ru-RU" sz="2400" dirty="0" smtClean="0"/>
              <a:t> </a:t>
            </a:r>
            <a:r>
              <a:rPr lang="ru-RU" sz="2400" dirty="0" err="1" smtClean="0"/>
              <a:t>тиилеп</a:t>
            </a:r>
            <a:r>
              <a:rPr lang="ru-RU" sz="2400" dirty="0" smtClean="0"/>
              <a:t> </a:t>
            </a:r>
            <a:r>
              <a:rPr lang="ru-RU" sz="2400" dirty="0" err="1" smtClean="0"/>
              <a:t>алганыл</a:t>
            </a:r>
            <a:r>
              <a:rPr lang="ru-RU" sz="2400" dirty="0" smtClean="0"/>
              <a:t>? </a:t>
            </a:r>
            <a:endParaRPr lang="ru-RU" sz="2400" dirty="0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66" name="Picture 6" descr="сканирование0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928934"/>
            <a:ext cx="1857388" cy="2063764"/>
          </a:xfrm>
          <a:prstGeom prst="rect">
            <a:avLst/>
          </a:prstGeom>
          <a:noFill/>
        </p:spPr>
      </p:pic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68" name="Picture 8" descr="сканирование00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7" y="2786058"/>
            <a:ext cx="1738451" cy="214314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857488" y="6286520"/>
            <a:ext cx="4109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Эптиг</a:t>
            </a:r>
            <a:r>
              <a:rPr lang="ru-RU" dirty="0" smtClean="0"/>
              <a:t> – </a:t>
            </a:r>
            <a:r>
              <a:rPr lang="ru-RU" dirty="0" err="1" smtClean="0"/>
              <a:t>найыралдыг</a:t>
            </a:r>
            <a:r>
              <a:rPr lang="ru-RU" dirty="0" smtClean="0"/>
              <a:t> </a:t>
            </a:r>
            <a:r>
              <a:rPr lang="ru-RU" dirty="0" err="1" smtClean="0"/>
              <a:t>болгаш</a:t>
            </a:r>
            <a:r>
              <a:rPr lang="ru-RU" dirty="0" smtClean="0"/>
              <a:t> </a:t>
            </a:r>
            <a:r>
              <a:rPr lang="ru-RU" dirty="0" err="1" smtClean="0"/>
              <a:t>тиилээн</a:t>
            </a:r>
            <a:endParaRPr lang="ru-RU" dirty="0"/>
          </a:p>
        </p:txBody>
      </p:sp>
      <p:sp>
        <p:nvSpPr>
          <p:cNvPr id="15" name="Стрелка вправо 14">
            <a:hlinkClick r:id="rId4" action="ppaction://hlinksldjump"/>
          </p:cNvPr>
          <p:cNvSpPr/>
          <p:nvPr/>
        </p:nvSpPr>
        <p:spPr>
          <a:xfrm>
            <a:off x="8358214" y="6286520"/>
            <a:ext cx="500066" cy="357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/>
      <p:bldP spid="4" grpId="0"/>
      <p:bldP spid="40962" grpId="0" animBg="1"/>
      <p:bldP spid="40963" grpId="0" animBg="1"/>
      <p:bldP spid="40964" grpId="0" animBg="1"/>
      <p:bldP spid="40965" grpId="0" animBg="1"/>
      <p:bldP spid="9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85728"/>
            <a:ext cx="7643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«Мен </a:t>
            </a:r>
            <a:r>
              <a:rPr lang="ru-RU" sz="2800" dirty="0" err="1" smtClean="0"/>
              <a:t>хырны</a:t>
            </a:r>
            <a:r>
              <a:rPr lang="ru-RU" sz="2800" dirty="0" smtClean="0"/>
              <a:t> </a:t>
            </a:r>
            <a:r>
              <a:rPr lang="ru-RU" sz="2800" dirty="0" err="1" smtClean="0"/>
              <a:t>улуг</a:t>
            </a:r>
            <a:r>
              <a:rPr lang="ru-RU" sz="2800" dirty="0" smtClean="0"/>
              <a:t>  </a:t>
            </a:r>
            <a:r>
              <a:rPr lang="ru-RU" sz="2800" dirty="0" err="1" smtClean="0"/>
              <a:t>Кызыл-Маадыр-дыр</a:t>
            </a:r>
            <a:r>
              <a:rPr lang="ru-RU" sz="2800" dirty="0" smtClean="0"/>
              <a:t> </a:t>
            </a:r>
            <a:r>
              <a:rPr lang="ru-RU" sz="2800" dirty="0" err="1" smtClean="0"/>
              <a:t>мен</a:t>
            </a:r>
            <a:r>
              <a:rPr lang="ru-RU" sz="2800" dirty="0" smtClean="0"/>
              <a:t>» </a:t>
            </a:r>
            <a:endParaRPr lang="ru-RU" sz="2800" dirty="0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929058" y="1029756"/>
            <a:ext cx="47149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серге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молдурга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Calibri"/>
                <a:ea typeface="Calibri" pitchFamily="34" charset="0"/>
                <a:cs typeface="Times New Roman" pitchFamily="18" charset="0"/>
              </a:rPr>
              <a:t>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улусту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ң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тоолу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3429000"/>
            <a:ext cx="7715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Немелде</a:t>
            </a:r>
            <a:r>
              <a:rPr lang="ru-RU" sz="2800" dirty="0" smtClean="0"/>
              <a:t> </a:t>
            </a:r>
            <a:r>
              <a:rPr lang="ru-RU" sz="2800" dirty="0" err="1" smtClean="0"/>
              <a:t>айтырыг</a:t>
            </a:r>
            <a:r>
              <a:rPr lang="ru-RU" sz="2800" dirty="0" smtClean="0"/>
              <a:t>: 1) </a:t>
            </a:r>
            <a:r>
              <a:rPr lang="ru-RU" sz="2800" dirty="0" err="1" smtClean="0"/>
              <a:t>Кызыл-Маадыр</a:t>
            </a:r>
            <a:r>
              <a:rPr lang="ru-RU" sz="2800" dirty="0" smtClean="0"/>
              <a:t> </a:t>
            </a:r>
            <a:r>
              <a:rPr lang="ru-RU" sz="2800" dirty="0" err="1" smtClean="0"/>
              <a:t>дээрге</a:t>
            </a:r>
            <a:r>
              <a:rPr lang="ru-RU" sz="2800" dirty="0" smtClean="0"/>
              <a:t> </a:t>
            </a:r>
            <a:r>
              <a:rPr lang="ru-RU" sz="2800" dirty="0" err="1" smtClean="0"/>
              <a:t>кымыл</a:t>
            </a:r>
            <a:r>
              <a:rPr lang="ru-RU" sz="2800" dirty="0" smtClean="0"/>
              <a:t> </a:t>
            </a:r>
            <a:r>
              <a:rPr lang="ru-RU" sz="2800" dirty="0" err="1" smtClean="0"/>
              <a:t>ол</a:t>
            </a:r>
            <a:r>
              <a:rPr lang="ru-RU" sz="2800" dirty="0" smtClean="0"/>
              <a:t>?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43570" y="4143380"/>
            <a:ext cx="1545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/>
              <a:t>Молдурга</a:t>
            </a:r>
            <a:endParaRPr lang="ru-RU" sz="2400" dirty="0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071538" y="4643446"/>
            <a:ext cx="70009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ө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ү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лерге Серге-биле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үү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харыы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бергенил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714612" y="5857892"/>
            <a:ext cx="55007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Серге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Селемези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улуг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ң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гин-Маадыр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мен,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Таагылыг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Дарган-Маадыр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мен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дээн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pic>
        <p:nvPicPr>
          <p:cNvPr id="41988" name="Picture 4" descr="сканирование00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71612"/>
            <a:ext cx="3231734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>
            <a:off x="8429652" y="6286520"/>
            <a:ext cx="428628" cy="357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  <p:bldP spid="4" grpId="0"/>
      <p:bldP spid="5" grpId="0"/>
      <p:bldP spid="41986" grpId="0"/>
      <p:bldP spid="419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1) </a:t>
            </a:r>
            <a:r>
              <a:rPr lang="ru-RU" dirty="0" err="1" smtClean="0"/>
              <a:t>класстарга</a:t>
            </a:r>
            <a:r>
              <a:rPr lang="ru-RU" dirty="0" smtClean="0"/>
              <a:t> </a:t>
            </a:r>
            <a:r>
              <a:rPr lang="ru-RU" dirty="0" err="1" smtClean="0"/>
              <a:t>ѳѳренген </a:t>
            </a:r>
            <a:r>
              <a:rPr lang="ru-RU" dirty="0"/>
              <a:t>база </a:t>
            </a:r>
            <a:r>
              <a:rPr lang="ru-RU" dirty="0" err="1"/>
              <a:t>класстан</a:t>
            </a:r>
            <a:r>
              <a:rPr lang="ru-RU" dirty="0"/>
              <a:t> </a:t>
            </a:r>
            <a:r>
              <a:rPr lang="ru-RU" dirty="0" err="1"/>
              <a:t>дашкаар</a:t>
            </a:r>
            <a:r>
              <a:rPr lang="ru-RU" dirty="0"/>
              <a:t> </a:t>
            </a:r>
            <a:r>
              <a:rPr lang="ru-RU" dirty="0" err="1"/>
              <a:t>алган</a:t>
            </a:r>
            <a:r>
              <a:rPr lang="ru-RU" dirty="0"/>
              <a:t> </a:t>
            </a:r>
            <a:r>
              <a:rPr lang="ru-RU" dirty="0" err="1"/>
              <a:t>билиглерин</a:t>
            </a:r>
            <a:r>
              <a:rPr lang="ru-RU" dirty="0"/>
              <a:t> </a:t>
            </a:r>
            <a:r>
              <a:rPr lang="ru-RU" dirty="0" err="1" smtClean="0"/>
              <a:t>быжыглаары</a:t>
            </a:r>
            <a:r>
              <a:rPr lang="ru-RU" dirty="0"/>
              <a:t>, </a:t>
            </a:r>
            <a:r>
              <a:rPr lang="ru-RU" dirty="0" err="1"/>
              <a:t>билдинмейн</a:t>
            </a:r>
            <a:r>
              <a:rPr lang="ru-RU" dirty="0"/>
              <a:t> </a:t>
            </a:r>
            <a:r>
              <a:rPr lang="ru-RU" dirty="0" err="1"/>
              <a:t>барган</a:t>
            </a:r>
            <a:r>
              <a:rPr lang="ru-RU" dirty="0"/>
              <a:t> </a:t>
            </a:r>
            <a:r>
              <a:rPr lang="ru-RU" dirty="0" err="1" smtClean="0"/>
              <a:t>ч</a:t>
            </a:r>
            <a:r>
              <a:rPr lang="ru-RU" dirty="0" err="1" smtClean="0">
                <a:latin typeface="Times New Roman"/>
                <a:cs typeface="Times New Roman"/>
              </a:rPr>
              <a:t>үү</a:t>
            </a:r>
            <a:r>
              <a:rPr lang="ru-RU" dirty="0" err="1" smtClean="0"/>
              <a:t>лдерин </a:t>
            </a:r>
            <a:r>
              <a:rPr lang="ru-RU" dirty="0" err="1"/>
              <a:t>чедир</a:t>
            </a:r>
            <a:r>
              <a:rPr lang="ru-RU" dirty="0"/>
              <a:t> </a:t>
            </a:r>
            <a:r>
              <a:rPr lang="ru-RU" dirty="0" err="1"/>
              <a:t>билиндирери</a:t>
            </a:r>
            <a:r>
              <a:rPr lang="ru-RU" dirty="0"/>
              <a:t>;</a:t>
            </a:r>
          </a:p>
          <a:p>
            <a:pPr algn="just">
              <a:buNone/>
            </a:pPr>
            <a:r>
              <a:rPr lang="ru-RU" dirty="0"/>
              <a:t>2) </a:t>
            </a:r>
            <a:r>
              <a:rPr lang="ru-RU" dirty="0" err="1" smtClean="0">
                <a:latin typeface="Times New Roman"/>
                <a:cs typeface="Times New Roman"/>
              </a:rPr>
              <a:t>өө</a:t>
            </a:r>
            <a:r>
              <a:rPr lang="ru-RU" dirty="0" err="1" smtClean="0"/>
              <a:t>реникчилерни</a:t>
            </a:r>
            <a:r>
              <a:rPr lang="ru-RU" dirty="0" err="1" smtClean="0">
                <a:latin typeface="Times New Roman"/>
                <a:cs typeface="Times New Roman"/>
              </a:rPr>
              <a:t>ң</a:t>
            </a:r>
            <a:r>
              <a:rPr lang="ru-RU" dirty="0" err="1" smtClean="0"/>
              <a:t> ч</a:t>
            </a:r>
            <a:r>
              <a:rPr lang="ru-RU" dirty="0" err="1" smtClean="0">
                <a:latin typeface="Times New Roman"/>
                <a:cs typeface="Times New Roman"/>
              </a:rPr>
              <a:t>ү</a:t>
            </a:r>
            <a:r>
              <a:rPr lang="ru-RU" dirty="0" err="1" smtClean="0"/>
              <a:t>ве </a:t>
            </a:r>
            <a:r>
              <a:rPr lang="ru-RU" dirty="0" err="1"/>
              <a:t>сактып</a:t>
            </a:r>
            <a:r>
              <a:rPr lang="ru-RU" dirty="0"/>
              <a:t> </a:t>
            </a:r>
            <a:r>
              <a:rPr lang="ru-RU" dirty="0" err="1"/>
              <a:t>алырын</a:t>
            </a:r>
            <a:r>
              <a:rPr lang="ru-RU" dirty="0"/>
              <a:t>, </a:t>
            </a:r>
            <a:r>
              <a:rPr lang="ru-RU" dirty="0" err="1"/>
              <a:t>чугаа</a:t>
            </a:r>
            <a:r>
              <a:rPr lang="ru-RU" dirty="0"/>
              <a:t> </a:t>
            </a:r>
            <a:r>
              <a:rPr lang="ru-RU" dirty="0" err="1"/>
              <a:t>домаан</a:t>
            </a:r>
            <a:r>
              <a:rPr lang="ru-RU" dirty="0"/>
              <a:t>, </a:t>
            </a:r>
            <a:r>
              <a:rPr lang="ru-RU" dirty="0" err="1"/>
              <a:t>тывынгыр-сагынгыр</a:t>
            </a:r>
            <a:r>
              <a:rPr lang="ru-RU" dirty="0"/>
              <a:t> </a:t>
            </a:r>
            <a:r>
              <a:rPr lang="ru-RU" dirty="0" err="1"/>
              <a:t>чоруун</a:t>
            </a:r>
            <a:r>
              <a:rPr lang="ru-RU" dirty="0"/>
              <a:t>, </a:t>
            </a:r>
            <a:r>
              <a:rPr lang="ru-RU" dirty="0" err="1" smtClean="0"/>
              <a:t>ту</a:t>
            </a:r>
            <a:r>
              <a:rPr lang="ru-RU" dirty="0" err="1" smtClean="0">
                <a:latin typeface="Times New Roman"/>
                <a:cs typeface="Times New Roman"/>
              </a:rPr>
              <a:t>ң</a:t>
            </a:r>
            <a:r>
              <a:rPr lang="ru-RU" dirty="0" err="1" smtClean="0"/>
              <a:t>нел </a:t>
            </a:r>
            <a:r>
              <a:rPr lang="ru-RU" dirty="0" err="1" smtClean="0">
                <a:latin typeface="Times New Roman"/>
                <a:cs typeface="Times New Roman"/>
              </a:rPr>
              <a:t>ү</a:t>
            </a:r>
            <a:r>
              <a:rPr lang="ru-RU" dirty="0" err="1" smtClean="0"/>
              <a:t>нд</a:t>
            </a:r>
            <a:r>
              <a:rPr lang="ru-RU" dirty="0" err="1" smtClean="0">
                <a:latin typeface="Times New Roman"/>
                <a:cs typeface="Times New Roman"/>
              </a:rPr>
              <a:t>ү</a:t>
            </a:r>
            <a:r>
              <a:rPr lang="ru-RU" dirty="0" err="1" smtClean="0"/>
              <a:t>р</a:t>
            </a:r>
            <a:r>
              <a:rPr lang="ru-RU" dirty="0" err="1" smtClean="0">
                <a:latin typeface="Times New Roman"/>
                <a:cs typeface="Times New Roman"/>
              </a:rPr>
              <a:t>ү</a:t>
            </a:r>
            <a:r>
              <a:rPr lang="ru-RU" dirty="0" err="1" smtClean="0"/>
              <a:t>п </a:t>
            </a:r>
            <a:r>
              <a:rPr lang="ru-RU" dirty="0" err="1"/>
              <a:t>билирин</a:t>
            </a:r>
            <a:r>
              <a:rPr lang="ru-RU" dirty="0"/>
              <a:t> </a:t>
            </a:r>
            <a:r>
              <a:rPr lang="ru-RU" dirty="0" err="1"/>
              <a:t>оюн</a:t>
            </a:r>
            <a:r>
              <a:rPr lang="ru-RU" dirty="0"/>
              <a:t> </a:t>
            </a:r>
            <a:r>
              <a:rPr lang="ru-RU" dirty="0" err="1"/>
              <a:t>таварты</a:t>
            </a:r>
            <a:r>
              <a:rPr lang="ru-RU" dirty="0"/>
              <a:t> </a:t>
            </a:r>
            <a:r>
              <a:rPr lang="ru-RU" dirty="0" err="1"/>
              <a:t>сайзырадыры</a:t>
            </a:r>
            <a:r>
              <a:rPr lang="ru-RU" dirty="0"/>
              <a:t>;</a:t>
            </a:r>
          </a:p>
          <a:p>
            <a:pPr algn="just">
              <a:buNone/>
            </a:pPr>
            <a:r>
              <a:rPr lang="ru-RU" dirty="0"/>
              <a:t>3) </a:t>
            </a:r>
            <a:r>
              <a:rPr lang="ru-RU" dirty="0" err="1" smtClean="0">
                <a:latin typeface="Times New Roman"/>
                <a:cs typeface="Times New Roman"/>
              </a:rPr>
              <a:t>өө</a:t>
            </a:r>
            <a:r>
              <a:rPr lang="ru-RU" dirty="0" err="1" smtClean="0"/>
              <a:t>реникчилерни </a:t>
            </a:r>
            <a:r>
              <a:rPr lang="ru-RU" dirty="0" err="1"/>
              <a:t>эптиг-демниг</a:t>
            </a:r>
            <a:r>
              <a:rPr lang="ru-RU" dirty="0"/>
              <a:t>, </a:t>
            </a:r>
            <a:r>
              <a:rPr lang="ru-RU" dirty="0" err="1"/>
              <a:t>найыралдыг</a:t>
            </a:r>
            <a:r>
              <a:rPr lang="ru-RU" dirty="0"/>
              <a:t> </a:t>
            </a:r>
            <a:r>
              <a:rPr lang="ru-RU" dirty="0" err="1"/>
              <a:t>болурун</a:t>
            </a:r>
            <a:r>
              <a:rPr lang="ru-RU" dirty="0"/>
              <a:t> база </a:t>
            </a:r>
            <a:r>
              <a:rPr lang="ru-RU" dirty="0" err="1"/>
              <a:t>найыралды</a:t>
            </a:r>
            <a:r>
              <a:rPr lang="ru-RU" dirty="0"/>
              <a:t> </a:t>
            </a:r>
            <a:r>
              <a:rPr lang="ru-RU" dirty="0" err="1" smtClean="0">
                <a:latin typeface="Times New Roman"/>
                <a:cs typeface="Times New Roman"/>
              </a:rPr>
              <a:t>ү</a:t>
            </a:r>
            <a:r>
              <a:rPr lang="ru-RU" dirty="0" err="1" smtClean="0"/>
              <a:t>нелеп </a:t>
            </a:r>
            <a:r>
              <a:rPr lang="ru-RU" dirty="0" err="1"/>
              <a:t>билиринге</a:t>
            </a:r>
            <a:r>
              <a:rPr lang="ru-RU" dirty="0"/>
              <a:t> </a:t>
            </a:r>
            <a:r>
              <a:rPr lang="ru-RU" dirty="0" err="1"/>
              <a:t>оюн</a:t>
            </a:r>
            <a:r>
              <a:rPr lang="ru-RU" dirty="0"/>
              <a:t> </a:t>
            </a:r>
            <a:r>
              <a:rPr lang="ru-RU" dirty="0" err="1"/>
              <a:t>таварты</a:t>
            </a:r>
            <a:r>
              <a:rPr lang="ru-RU" dirty="0"/>
              <a:t> </a:t>
            </a:r>
            <a:r>
              <a:rPr lang="ru-RU" dirty="0" err="1"/>
              <a:t>кижизидери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Сорулгазы</a:t>
            </a:r>
            <a:r>
              <a:rPr lang="ru-RU" dirty="0"/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5984" y="2786058"/>
            <a:ext cx="4572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dirty="0" smtClean="0"/>
              <a:t>Эр </a:t>
            </a:r>
            <a:r>
              <a:rPr lang="ru-RU" sz="2300" dirty="0" err="1" smtClean="0"/>
              <a:t>хейлер</a:t>
            </a:r>
            <a:r>
              <a:rPr lang="ru-RU" sz="2300" dirty="0" smtClean="0"/>
              <a:t>, </a:t>
            </a:r>
            <a:r>
              <a:rPr lang="ru-RU" sz="2300" dirty="0" err="1" smtClean="0"/>
              <a:t>угааныгбайлар</a:t>
            </a:r>
            <a:r>
              <a:rPr lang="ru-RU" sz="2300" dirty="0" smtClean="0"/>
              <a:t>!</a:t>
            </a:r>
          </a:p>
          <a:p>
            <a:pPr algn="just"/>
            <a:r>
              <a:rPr lang="ru-RU" sz="2300" dirty="0" err="1" smtClean="0"/>
              <a:t>Киришкенинер</a:t>
            </a:r>
            <a:r>
              <a:rPr lang="ru-RU" sz="2300" dirty="0" smtClean="0"/>
              <a:t> </a:t>
            </a:r>
            <a:r>
              <a:rPr lang="ru-RU" sz="2300" dirty="0" err="1" smtClean="0"/>
              <a:t>дээш</a:t>
            </a:r>
            <a:r>
              <a:rPr lang="ru-RU" sz="2300" dirty="0" smtClean="0"/>
              <a:t> </a:t>
            </a:r>
            <a:r>
              <a:rPr lang="ru-RU" sz="2300" dirty="0" err="1" smtClean="0"/>
              <a:t>четтирдим</a:t>
            </a:r>
            <a:r>
              <a:rPr lang="ru-RU" sz="2300" dirty="0" smtClean="0"/>
              <a:t>!</a:t>
            </a:r>
            <a:endParaRPr lang="ru-RU" sz="2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14290"/>
            <a:ext cx="7643866" cy="6286544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Найырал</a:t>
            </a:r>
            <a:r>
              <a:rPr lang="ru-RU" dirty="0"/>
              <a:t>!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кайгамчык-ла</a:t>
            </a:r>
            <a:r>
              <a:rPr lang="ru-RU" dirty="0"/>
              <a:t> </a:t>
            </a:r>
            <a:r>
              <a:rPr lang="ru-RU" dirty="0" err="1"/>
              <a:t>буянныг</a:t>
            </a:r>
            <a:r>
              <a:rPr lang="ru-RU" dirty="0"/>
              <a:t> </a:t>
            </a:r>
            <a:r>
              <a:rPr lang="ru-RU" dirty="0" err="1" smtClean="0"/>
              <a:t>с</a:t>
            </a:r>
            <a:r>
              <a:rPr lang="ru-RU" dirty="0" err="1" smtClean="0">
                <a:latin typeface="Times New Roman"/>
                <a:cs typeface="Times New Roman"/>
              </a:rPr>
              <a:t>ө</a:t>
            </a:r>
            <a:r>
              <a:rPr lang="ru-RU" dirty="0" err="1" smtClean="0"/>
              <a:t>с.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ru-RU" dirty="0" err="1" smtClean="0"/>
              <a:t>Найырал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кижилер</a:t>
            </a:r>
            <a:r>
              <a:rPr lang="ru-RU" dirty="0"/>
              <a:t> </a:t>
            </a:r>
            <a:r>
              <a:rPr lang="ru-RU" dirty="0" err="1"/>
              <a:t>аразында</a:t>
            </a:r>
            <a:r>
              <a:rPr lang="ru-RU" dirty="0"/>
              <a:t> </a:t>
            </a:r>
            <a:r>
              <a:rPr lang="ru-RU" dirty="0" err="1" smtClean="0"/>
              <a:t>э</a:t>
            </a:r>
            <a:r>
              <a:rPr lang="ru-RU" dirty="0" err="1" smtClean="0">
                <a:latin typeface="Times New Roman"/>
                <a:cs typeface="Times New Roman"/>
              </a:rPr>
              <a:t>ң</a:t>
            </a:r>
            <a:r>
              <a:rPr lang="ru-RU" dirty="0" err="1" smtClean="0"/>
              <a:t> </a:t>
            </a:r>
            <a:r>
              <a:rPr lang="ru-RU" dirty="0" err="1" smtClean="0">
                <a:latin typeface="Times New Roman"/>
                <a:cs typeface="Times New Roman"/>
              </a:rPr>
              <a:t>ү</a:t>
            </a:r>
            <a:r>
              <a:rPr lang="ru-RU" dirty="0" err="1" smtClean="0"/>
              <a:t>нелиг ч</a:t>
            </a:r>
            <a:r>
              <a:rPr lang="ru-RU" dirty="0" err="1" smtClean="0">
                <a:latin typeface="Times New Roman"/>
                <a:cs typeface="Times New Roman"/>
              </a:rPr>
              <a:t>үү</a:t>
            </a:r>
            <a:r>
              <a:rPr lang="ru-RU" dirty="0" err="1" smtClean="0"/>
              <a:t>л.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ru-RU" dirty="0" err="1" smtClean="0">
                <a:latin typeface="Times New Roman"/>
                <a:cs typeface="Times New Roman"/>
              </a:rPr>
              <a:t>Ө</a:t>
            </a:r>
            <a:r>
              <a:rPr lang="ru-RU" dirty="0" err="1" smtClean="0"/>
              <a:t>г-б</a:t>
            </a:r>
            <a:r>
              <a:rPr lang="ru-RU" dirty="0" err="1" smtClean="0">
                <a:latin typeface="Times New Roman"/>
                <a:cs typeface="Times New Roman"/>
              </a:rPr>
              <a:t>ү</a:t>
            </a:r>
            <a:r>
              <a:rPr lang="ru-RU" dirty="0" err="1" smtClean="0"/>
              <a:t>ле б</a:t>
            </a:r>
            <a:r>
              <a:rPr lang="ru-RU" dirty="0" err="1" smtClean="0">
                <a:latin typeface="Times New Roman"/>
                <a:cs typeface="Times New Roman"/>
              </a:rPr>
              <a:t>ү</a:t>
            </a:r>
            <a:r>
              <a:rPr lang="ru-RU" dirty="0" err="1" smtClean="0"/>
              <a:t>р</a:t>
            </a:r>
            <a:r>
              <a:rPr lang="ru-RU" dirty="0" err="1" smtClean="0">
                <a:latin typeface="Times New Roman"/>
                <a:cs typeface="Times New Roman"/>
              </a:rPr>
              <a:t>ү</a:t>
            </a:r>
            <a:r>
              <a:rPr lang="ru-RU" dirty="0" err="1" smtClean="0"/>
              <a:t>з</a:t>
            </a:r>
            <a:r>
              <a:rPr lang="ru-RU" dirty="0" err="1" smtClean="0">
                <a:latin typeface="Times New Roman"/>
                <a:cs typeface="Times New Roman"/>
              </a:rPr>
              <a:t>ү</a:t>
            </a:r>
            <a:r>
              <a:rPr lang="ru-RU" dirty="0" err="1" smtClean="0"/>
              <a:t> </a:t>
            </a:r>
            <a:r>
              <a:rPr lang="ru-RU" dirty="0" err="1"/>
              <a:t>найыралдыг</a:t>
            </a:r>
            <a:r>
              <a:rPr lang="ru-RU" dirty="0"/>
              <a:t> </a:t>
            </a:r>
            <a:r>
              <a:rPr lang="ru-RU" dirty="0" err="1"/>
              <a:t>болур</a:t>
            </a:r>
            <a:r>
              <a:rPr lang="ru-RU" dirty="0"/>
              <a:t> </a:t>
            </a:r>
            <a:r>
              <a:rPr lang="ru-RU" dirty="0" err="1" smtClean="0"/>
              <a:t>болза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err="1" smtClean="0"/>
              <a:t>класста-даа</a:t>
            </a:r>
            <a:r>
              <a:rPr lang="ru-RU" dirty="0"/>
              <a:t>, </a:t>
            </a:r>
            <a:r>
              <a:rPr lang="ru-RU" dirty="0" err="1"/>
              <a:t>школада-даа</a:t>
            </a:r>
            <a:r>
              <a:rPr lang="ru-RU" dirty="0"/>
              <a:t>, </a:t>
            </a:r>
            <a:r>
              <a:rPr lang="ru-RU" dirty="0" err="1"/>
              <a:t>суурда-даа</a:t>
            </a:r>
            <a:r>
              <a:rPr lang="ru-RU" dirty="0"/>
              <a:t>, </a:t>
            </a:r>
            <a:r>
              <a:rPr lang="ru-RU" dirty="0" err="1"/>
              <a:t>кожуунда-даа</a:t>
            </a:r>
            <a:r>
              <a:rPr lang="ru-RU" dirty="0"/>
              <a:t>, </a:t>
            </a:r>
            <a:r>
              <a:rPr lang="ru-RU" dirty="0" err="1"/>
              <a:t>чуртта-даа</a:t>
            </a:r>
            <a:r>
              <a:rPr lang="ru-RU" dirty="0"/>
              <a:t>, </a:t>
            </a:r>
            <a:r>
              <a:rPr lang="ru-RU" dirty="0" err="1"/>
              <a:t>делегейде-даа</a:t>
            </a:r>
            <a:r>
              <a:rPr lang="ru-RU" dirty="0"/>
              <a:t> </a:t>
            </a:r>
            <a:r>
              <a:rPr lang="ru-RU" dirty="0" err="1"/>
              <a:t>шупту</a:t>
            </a:r>
            <a:r>
              <a:rPr lang="ru-RU" dirty="0"/>
              <a:t> улус </a:t>
            </a:r>
            <a:r>
              <a:rPr lang="ru-RU" dirty="0" err="1"/>
              <a:t>найыралдыг</a:t>
            </a:r>
            <a:r>
              <a:rPr lang="ru-RU" dirty="0"/>
              <a:t> </a:t>
            </a:r>
            <a:r>
              <a:rPr lang="ru-RU" dirty="0" err="1"/>
              <a:t>болур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28688" y="0"/>
            <a:ext cx="8215312" cy="15001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</a:t>
            </a:r>
            <a:r>
              <a:rPr lang="ru-RU" sz="2800" dirty="0" smtClean="0"/>
              <a:t>-</a:t>
            </a:r>
            <a:r>
              <a:rPr lang="ru-RU" sz="2800" dirty="0" err="1" smtClean="0"/>
              <a:t>ги</a:t>
            </a:r>
            <a:r>
              <a:rPr lang="ru-RU" sz="2800" dirty="0" smtClean="0"/>
              <a:t> </a:t>
            </a:r>
            <a:r>
              <a:rPr lang="ru-RU" sz="2800" dirty="0" err="1" smtClean="0"/>
              <a:t>арын</a:t>
            </a:r>
            <a:r>
              <a:rPr lang="ru-RU" sz="2800" dirty="0" smtClean="0"/>
              <a:t>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«</a:t>
            </a:r>
            <a:r>
              <a:rPr lang="ru-RU" sz="2800" u="sng" dirty="0" err="1" smtClean="0"/>
              <a:t>Чечен</a:t>
            </a:r>
            <a:r>
              <a:rPr lang="ru-RU" sz="2800" u="sng" dirty="0" smtClean="0"/>
              <a:t> </a:t>
            </a:r>
            <a:r>
              <a:rPr lang="ru-RU" sz="2800" u="sng" dirty="0" err="1" smtClean="0"/>
              <a:t>чугааларда</a:t>
            </a:r>
            <a:r>
              <a:rPr lang="ru-RU" sz="2800" u="sng" dirty="0" smtClean="0"/>
              <a:t> база </a:t>
            </a:r>
            <a:r>
              <a:rPr lang="ru-RU" sz="2800" u="sng" dirty="0" err="1" smtClean="0"/>
              <a:t>тоолдарда</a:t>
            </a:r>
            <a:r>
              <a:rPr lang="ru-RU" sz="2800" u="sng" dirty="0" smtClean="0"/>
              <a:t> </a:t>
            </a:r>
            <a:r>
              <a:rPr lang="ru-RU" sz="2800" u="sng" dirty="0" err="1" smtClean="0"/>
              <a:t>найырал</a:t>
            </a:r>
            <a:r>
              <a:rPr lang="ru-RU" sz="2800" u="sng" dirty="0" smtClean="0"/>
              <a:t> </a:t>
            </a:r>
            <a:r>
              <a:rPr lang="ru-RU" sz="2800" u="sng" dirty="0" err="1" smtClean="0"/>
              <a:t>темазы</a:t>
            </a:r>
            <a:r>
              <a:rPr lang="ru-RU" sz="2800" u="sng" dirty="0" smtClean="0"/>
              <a:t>».</a:t>
            </a:r>
            <a:endParaRPr lang="ru-RU" sz="2800" dirty="0"/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1357290" y="2143116"/>
            <a:ext cx="1438275" cy="704850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1.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Най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</a:rPr>
              <a:t>ы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рал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 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коллективте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4429124" y="1785926"/>
            <a:ext cx="1438275" cy="704850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Хой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серге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молдурга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7143768" y="1785926"/>
            <a:ext cx="1438275" cy="514350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3.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Коллектив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1285852" y="4000504"/>
            <a:ext cx="1438275" cy="704850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Буянныг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койгунак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4071934" y="3286124"/>
            <a:ext cx="1785950" cy="704850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Адазы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болгаш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оолдары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6929454" y="3429000"/>
            <a:ext cx="2071702" cy="500066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6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Кыштаглаашкын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3857620" y="4714884"/>
            <a:ext cx="1438275" cy="704850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7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Кырган-ачам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чагыы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6929454" y="4857760"/>
            <a:ext cx="1857388" cy="704850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8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Ийи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алышкы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28728" y="3000372"/>
            <a:ext cx="1628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Ч. </a:t>
            </a:r>
            <a:r>
              <a:rPr lang="ru-RU" dirty="0" err="1"/>
              <a:t>Кара-Куске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215206" y="2357430"/>
            <a:ext cx="1448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</a:t>
            </a:r>
            <a:r>
              <a:rPr lang="ru-RU" dirty="0"/>
              <a:t>. Некрасов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214414" y="4929198"/>
            <a:ext cx="1552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Э. </a:t>
            </a:r>
            <a:r>
              <a:rPr lang="ru-RU" dirty="0" err="1"/>
              <a:t>Кечил-оол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214810" y="4071942"/>
            <a:ext cx="1604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Л. Н. Толстой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215206" y="4071942"/>
            <a:ext cx="14391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А. Толстой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714744" y="5643578"/>
            <a:ext cx="1606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Х. </a:t>
            </a:r>
            <a:r>
              <a:rPr lang="ru-RU" dirty="0" err="1"/>
              <a:t>Ойдан-оол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358082" y="5786454"/>
            <a:ext cx="1134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М. </a:t>
            </a:r>
            <a:r>
              <a:rPr lang="ru-RU" dirty="0" err="1"/>
              <a:t>Эргеп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357686" y="2571744"/>
            <a:ext cx="22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Тыва </a:t>
            </a:r>
            <a:r>
              <a:rPr lang="ru-RU" dirty="0" err="1" smtClean="0"/>
              <a:t>улусту</a:t>
            </a:r>
            <a:r>
              <a:rPr lang="ru-RU" dirty="0" err="1" smtClean="0">
                <a:latin typeface="Times New Roman"/>
                <a:cs typeface="Times New Roman"/>
              </a:rPr>
              <a:t>ң </a:t>
            </a:r>
            <a:r>
              <a:rPr lang="ru-RU" dirty="0" err="1" smtClean="0"/>
              <a:t>тоолу</a:t>
            </a:r>
            <a:endParaRPr lang="ru-RU" dirty="0"/>
          </a:p>
        </p:txBody>
      </p:sp>
      <p:sp>
        <p:nvSpPr>
          <p:cNvPr id="19" name="5-конечная звезда 18">
            <a:hlinkClick r:id="rId2" action="ppaction://hlinksldjump"/>
          </p:cNvPr>
          <p:cNvSpPr/>
          <p:nvPr/>
        </p:nvSpPr>
        <p:spPr>
          <a:xfrm>
            <a:off x="857224" y="5786454"/>
            <a:ext cx="642942" cy="6429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29" name="Равнобедренный треугольник 28">
            <a:hlinkClick r:id="rId3" action="ppaction://hlinksldjump"/>
          </p:cNvPr>
          <p:cNvSpPr/>
          <p:nvPr/>
        </p:nvSpPr>
        <p:spPr>
          <a:xfrm>
            <a:off x="1643042" y="6000768"/>
            <a:ext cx="428628" cy="35719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30" name="Прямоугольник 29">
            <a:hlinkClick r:id="rId4" action="ppaction://hlinksldjump"/>
          </p:cNvPr>
          <p:cNvSpPr/>
          <p:nvPr/>
        </p:nvSpPr>
        <p:spPr>
          <a:xfrm>
            <a:off x="2428860" y="6072206"/>
            <a:ext cx="50006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31" name="Овал 30">
            <a:hlinkClick r:id="rId5" action="ppaction://hlinksldjump"/>
          </p:cNvPr>
          <p:cNvSpPr/>
          <p:nvPr/>
        </p:nvSpPr>
        <p:spPr>
          <a:xfrm>
            <a:off x="3214678" y="6000768"/>
            <a:ext cx="428628" cy="4286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32" name="Правильный пятиугольник 31">
            <a:hlinkClick r:id="rId6" action="ppaction://hlinksldjump"/>
          </p:cNvPr>
          <p:cNvSpPr/>
          <p:nvPr/>
        </p:nvSpPr>
        <p:spPr>
          <a:xfrm>
            <a:off x="3929058" y="6072206"/>
            <a:ext cx="500066" cy="428604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33" name="Ромб 32">
            <a:hlinkClick r:id="rId7" action="ppaction://hlinksldjump"/>
          </p:cNvPr>
          <p:cNvSpPr/>
          <p:nvPr/>
        </p:nvSpPr>
        <p:spPr>
          <a:xfrm>
            <a:off x="4714876" y="6000768"/>
            <a:ext cx="428628" cy="50006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ru-RU" dirty="0"/>
          </a:p>
        </p:txBody>
      </p:sp>
      <p:sp>
        <p:nvSpPr>
          <p:cNvPr id="34" name="Шестиугольник 33">
            <a:hlinkClick r:id="rId8" action="ppaction://hlinksldjump"/>
          </p:cNvPr>
          <p:cNvSpPr/>
          <p:nvPr/>
        </p:nvSpPr>
        <p:spPr>
          <a:xfrm>
            <a:off x="5500694" y="6000768"/>
            <a:ext cx="428628" cy="50004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ru-RU" dirty="0"/>
          </a:p>
        </p:txBody>
      </p:sp>
      <p:sp>
        <p:nvSpPr>
          <p:cNvPr id="35" name="Трапеция 34">
            <a:hlinkClick r:id="rId9" action="ppaction://hlinksldjump"/>
          </p:cNvPr>
          <p:cNvSpPr/>
          <p:nvPr/>
        </p:nvSpPr>
        <p:spPr>
          <a:xfrm>
            <a:off x="6286512" y="6072206"/>
            <a:ext cx="500066" cy="357190"/>
          </a:xfrm>
          <a:prstGeom prst="trapezoid">
            <a:avLst>
              <a:gd name="adj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071538" y="285728"/>
            <a:ext cx="72152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арын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Эжишкилер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найыралы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эртине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дагны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тургузар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142976" y="1935260"/>
            <a:ext cx="750099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Куш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чалгыны-биле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ү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шт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ү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кижи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найырал-биле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ү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шт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ү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lang="ru-RU" sz="2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Өң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ү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ктер айыыл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езинде билчир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Эшти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диле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тыпсы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ң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камна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Эрги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эш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ийи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чаа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эштен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дээре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Эш-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өө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 чок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кижи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дазылы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чок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ыяш-биле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ө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мей.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142976" y="336271"/>
            <a:ext cx="77153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dirty="0" err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легер домактар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викториназы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3108" y="1928802"/>
            <a:ext cx="5857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 smtClean="0"/>
              <a:t>Му</a:t>
            </a:r>
            <a:r>
              <a:rPr lang="ru-RU" sz="4000" dirty="0" err="1" smtClean="0">
                <a:latin typeface="Times New Roman"/>
                <a:cs typeface="Times New Roman"/>
              </a:rPr>
              <a:t>ң</a:t>
            </a:r>
            <a:r>
              <a:rPr lang="ru-RU" sz="4000" dirty="0" err="1" smtClean="0"/>
              <a:t> ла</a:t>
            </a:r>
            <a:r>
              <a:rPr lang="ru-RU" sz="4000" dirty="0" err="1" smtClean="0">
                <a:latin typeface="Times New Roman"/>
                <a:cs typeface="Times New Roman"/>
              </a:rPr>
              <a:t>ң</a:t>
            </a:r>
            <a:r>
              <a:rPr lang="ru-RU" sz="4000" dirty="0" err="1" smtClean="0"/>
              <a:t> </a:t>
            </a:r>
            <a:r>
              <a:rPr lang="ru-RU" sz="4000" dirty="0" err="1"/>
              <a:t>орнунга</a:t>
            </a:r>
            <a:r>
              <a:rPr lang="ru-RU" sz="4000" dirty="0"/>
              <a:t> ……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00562" y="2928934"/>
            <a:ext cx="39290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 smtClean="0"/>
              <a:t>ч</a:t>
            </a:r>
            <a:r>
              <a:rPr lang="ru-RU" sz="4000" dirty="0" err="1" smtClean="0">
                <a:latin typeface="Times New Roman"/>
                <a:cs typeface="Times New Roman"/>
              </a:rPr>
              <a:t>ү</a:t>
            </a:r>
            <a:r>
              <a:rPr lang="ru-RU" sz="4000" dirty="0" err="1" smtClean="0"/>
              <a:t>с </a:t>
            </a:r>
            <a:r>
              <a:rPr lang="ru-RU" sz="4000" dirty="0" err="1"/>
              <a:t>эштиг</a:t>
            </a:r>
            <a:r>
              <a:rPr lang="ru-RU" sz="4000" dirty="0"/>
              <a:t> </a:t>
            </a:r>
            <a:r>
              <a:rPr lang="ru-RU" sz="4000" dirty="0" err="1"/>
              <a:t>чор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857232"/>
            <a:ext cx="65451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/>
              <a:t>Эжишкилер</a:t>
            </a:r>
            <a:r>
              <a:rPr lang="ru-RU" sz="4000" dirty="0"/>
              <a:t> </a:t>
            </a:r>
            <a:r>
              <a:rPr lang="ru-RU" sz="4000" dirty="0" err="1"/>
              <a:t>найыралы</a:t>
            </a:r>
            <a:r>
              <a:rPr lang="ru-RU" sz="4000" dirty="0"/>
              <a:t> ……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71802" y="1928802"/>
            <a:ext cx="54970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/>
              <a:t>эртине</a:t>
            </a:r>
            <a:r>
              <a:rPr lang="ru-RU" sz="4000" dirty="0"/>
              <a:t> </a:t>
            </a:r>
            <a:r>
              <a:rPr lang="ru-RU" sz="4000" dirty="0" err="1"/>
              <a:t>дагны</a:t>
            </a:r>
            <a:r>
              <a:rPr lang="ru-RU" sz="4000" dirty="0"/>
              <a:t> </a:t>
            </a:r>
            <a:r>
              <a:rPr lang="ru-RU" sz="4000" dirty="0" err="1"/>
              <a:t>тургузар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928670"/>
            <a:ext cx="5536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/>
              <a:t>Малга</a:t>
            </a:r>
            <a:r>
              <a:rPr lang="ru-RU" sz="4000" dirty="0"/>
              <a:t> </a:t>
            </a:r>
            <a:r>
              <a:rPr lang="ru-RU" sz="4000" dirty="0" err="1"/>
              <a:t>манаг</a:t>
            </a:r>
            <a:r>
              <a:rPr lang="ru-RU" sz="4000" dirty="0"/>
              <a:t> </a:t>
            </a:r>
            <a:r>
              <a:rPr lang="ru-RU" sz="4000" dirty="0" err="1"/>
              <a:t>херек</a:t>
            </a:r>
            <a:r>
              <a:rPr lang="ru-RU" sz="4000" dirty="0" smtClean="0"/>
              <a:t>,……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57686" y="1928802"/>
            <a:ext cx="37877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/>
              <a:t>кижээ</a:t>
            </a:r>
            <a:r>
              <a:rPr lang="ru-RU" sz="4000" dirty="0"/>
              <a:t> </a:t>
            </a:r>
            <a:r>
              <a:rPr lang="ru-RU" sz="4000" dirty="0" err="1"/>
              <a:t>эш</a:t>
            </a:r>
            <a:r>
              <a:rPr lang="ru-RU" sz="4000" dirty="0"/>
              <a:t> </a:t>
            </a:r>
            <a:r>
              <a:rPr lang="ru-RU" sz="4000" dirty="0" err="1"/>
              <a:t>херек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353</TotalTime>
  <Words>1112</Words>
  <Application>Microsoft Office PowerPoint</Application>
  <PresentationFormat>Экран (4:3)</PresentationFormat>
  <Paragraphs>173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Бумажная</vt:lpstr>
      <vt:lpstr>Слайд 1</vt:lpstr>
      <vt:lpstr>Эптигде демниг, Эштигде – күштүг. </vt:lpstr>
      <vt:lpstr>Сорулгазы: </vt:lpstr>
      <vt:lpstr>Слайд 4</vt:lpstr>
      <vt:lpstr>I-ги арын:  «Чечен чугааларда база тоолдарда найырал темазы».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Гость</cp:lastModifiedBy>
  <cp:revision>41</cp:revision>
  <dcterms:created xsi:type="dcterms:W3CDTF">2010-12-07T14:11:29Z</dcterms:created>
  <dcterms:modified xsi:type="dcterms:W3CDTF">2012-01-26T15:07:37Z</dcterms:modified>
</cp:coreProperties>
</file>