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143271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Советы детям, 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чтобы быть всегда здоровым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072074"/>
            <a:ext cx="7072362" cy="160972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Составила: 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МОБУ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Восточненская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СОШ»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Тындинского района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Амурской области</a:t>
            </a:r>
          </a:p>
          <a:p>
            <a:pPr algn="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Гончарова Н.М.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Администратор\Мои документы\гифы\Обрамление\J011074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8501122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429264"/>
            <a:ext cx="5486400" cy="714380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Не кидай снежком в  лицо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4414" y="5686436"/>
            <a:ext cx="5486400" cy="1171564"/>
          </a:xfrm>
        </p:spPr>
        <p:txBody>
          <a:bodyPr>
            <a:noAutofit/>
          </a:bodyPr>
          <a:lstStyle/>
          <a:p>
            <a:pPr algn="ctr"/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Администратор\Мои документы\гифы\чёрно-белые рисунки\1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2807" b="12807"/>
          <a:stretch>
            <a:fillRect/>
          </a:stretch>
        </p:blipFill>
        <p:spPr bwMode="auto">
          <a:xfrm>
            <a:off x="1285852" y="571480"/>
            <a:ext cx="6143668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636"/>
            <a:ext cx="8143932" cy="78581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 целься рогаткой в человека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5857892"/>
            <a:ext cx="7286676" cy="8048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Администратор\Мои документы\гифы\чёрно-белые рисунки\18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7575" b="17575"/>
          <a:stretch>
            <a:fillRect/>
          </a:stretch>
        </p:blipFill>
        <p:spPr bwMode="auto">
          <a:xfrm>
            <a:off x="1857356" y="428604"/>
            <a:ext cx="5843590" cy="444184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800600"/>
            <a:ext cx="7786742" cy="15573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Такая игра может травмировать позвоночник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71604" y="6053138"/>
            <a:ext cx="5486400" cy="8048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Documents and Settings\Администратор\Мои документы\гифы\чёрно-белые рисунки\1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7844" b="17844"/>
          <a:stretch>
            <a:fillRect/>
          </a:stretch>
        </p:blipFill>
        <p:spPr bwMode="auto">
          <a:xfrm>
            <a:off x="1285852" y="214290"/>
            <a:ext cx="7000924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857760"/>
            <a:ext cx="8286808" cy="1571636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 толкайся сильно,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можно поломать руку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71472" y="285728"/>
            <a:ext cx="7429552" cy="4441847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4414" y="6455569"/>
            <a:ext cx="5486400" cy="8048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Documents and Settings\Администратор\Мои документы\гифы\чёрно-белые рисунки\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290"/>
            <a:ext cx="6500858" cy="485778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Занимайся спортом и физкультурой!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Documents and Settings\Администратор\Мои документы\гифы\спорт\PE00998_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128688"/>
            <a:ext cx="6072229" cy="39435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286388"/>
            <a:ext cx="7858180" cy="71438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Береги своё здоровье!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5857892"/>
            <a:ext cx="5486400" cy="8048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9" name="Picture 5" descr="C:\Documents and Settings\Администратор\Мои документы\гифы\чёрно-белые рисунки\10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661" b="13661"/>
          <a:stretch>
            <a:fillRect/>
          </a:stretch>
        </p:blipFill>
        <p:spPr bwMode="auto">
          <a:xfrm>
            <a:off x="1000100" y="285728"/>
            <a:ext cx="7000924" cy="507208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Будь всегда здоров!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1" name="Picture 5" descr="C:\Documents and Settings\Администратор\Мои документы\гифы\мультяшки\1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9"/>
            <a:ext cx="6072230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52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Советы детям,  чтобы быть всегда здоровым</vt:lpstr>
      <vt:lpstr>Не кидай снежком в  лицо</vt:lpstr>
      <vt:lpstr>Не целься рогаткой в человека</vt:lpstr>
      <vt:lpstr>Такая игра может травмировать позвоночник</vt:lpstr>
      <vt:lpstr>Не толкайся сильно,  можно поломать руку</vt:lpstr>
      <vt:lpstr>Занимайся спортом и физкультурой!</vt:lpstr>
      <vt:lpstr>Береги своё здоровье!</vt:lpstr>
      <vt:lpstr>Будь всегда здоров!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детям, у кого есть вредные привычки</dc:title>
  <cp:lastModifiedBy>www.PHILka.RU</cp:lastModifiedBy>
  <cp:revision>6</cp:revision>
  <dcterms:modified xsi:type="dcterms:W3CDTF">2012-10-21T07:40:12Z</dcterms:modified>
</cp:coreProperties>
</file>