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7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36716-97C4-4B40-BA59-763CAC884F13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1CF56-26A1-4ED4-B16C-29E9ED6DD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8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 smtClean="0"/>
              <a:t>Составитель: </a:t>
            </a:r>
            <a:r>
              <a:rPr lang="ru-RU" sz="800" dirty="0" err="1" smtClean="0"/>
              <a:t>Варданян</a:t>
            </a:r>
            <a:r>
              <a:rPr lang="ru-RU" sz="800" dirty="0" smtClean="0"/>
              <a:t> Н.А.  МБОУ «Прогимназия №1» </a:t>
            </a:r>
            <a:r>
              <a:rPr lang="ru-RU" sz="800" dirty="0" err="1" smtClean="0"/>
              <a:t>г.Воркута</a:t>
            </a:r>
            <a:r>
              <a:rPr lang="ru-RU" sz="800" dirty="0" smtClean="0"/>
              <a:t>,</a:t>
            </a:r>
            <a:r>
              <a:rPr lang="ru-RU" sz="800" baseline="0" dirty="0" smtClean="0"/>
              <a:t> 2013г.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CF56-26A1-4ED4-B16C-29E9ED6DD0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bohta.spb.ru/sluzhba_propagandy_ogibdd_po_krasnogvardejskomu_rajonu/" TargetMode="External"/><Relationship Id="rId3" Type="http://schemas.openxmlformats.org/officeDocument/2006/relationships/hyperlink" Target="http://vestnikk.ru/society/incident/8994-pravila-dorozhnogo-dvizheniya-dlya-detey.html" TargetMode="External"/><Relationship Id="rId7" Type="http://schemas.openxmlformats.org/officeDocument/2006/relationships/hyperlink" Target="http://luzana.ru/product/1110010/4618951/#clickImg" TargetMode="External"/><Relationship Id="rId2" Type="http://schemas.openxmlformats.org/officeDocument/2006/relationships/hyperlink" Target="http://ll25.ru/archives/novyj-god-novyj-god-novogodnij-gololed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&#1089;&#1086;&#1083;&#1085;&#1099;&#1096;&#1082;&#1086;-&#1103;&#1085;&#1072;&#1086;.&#1088;&#1092;/?m=201306" TargetMode="External"/><Relationship Id="rId5" Type="http://schemas.openxmlformats.org/officeDocument/2006/relationships/hyperlink" Target="http://izhmama.ru/blog/pdd-vnimanie-zima" TargetMode="External"/><Relationship Id="rId4" Type="http://schemas.openxmlformats.org/officeDocument/2006/relationships/hyperlink" Target="http://dskvp58.mskobr.ru/base/profilaktika-dorozhno-transportnogo-travmatizma-s-uchastiem-dete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70C0"/>
                </a:solidFill>
              </a:rPr>
              <a:t>П</a:t>
            </a:r>
            <a:r>
              <a:rPr lang="ru-RU" sz="3600" b="1" i="1" dirty="0" smtClean="0">
                <a:solidFill>
                  <a:srgbClr val="0070C0"/>
                </a:solidFill>
              </a:rPr>
              <a:t>ричины дорожно-транспортных происшествий с детьми и подростками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70" y="1916832"/>
            <a:ext cx="5832649" cy="4506007"/>
          </a:xfrm>
        </p:spPr>
      </p:pic>
      <p:sp>
        <p:nvSpPr>
          <p:cNvPr id="3" name="TextBox 2"/>
          <p:cNvSpPr txBox="1"/>
          <p:nvPr/>
        </p:nvSpPr>
        <p:spPr>
          <a:xfrm>
            <a:off x="825967" y="577013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Презентацию подготовила:</a:t>
            </a:r>
          </a:p>
          <a:p>
            <a:pPr algn="r"/>
            <a:r>
              <a:rPr lang="ru-RU" b="1" dirty="0" err="1" smtClean="0"/>
              <a:t>Варданян</a:t>
            </a:r>
            <a:r>
              <a:rPr lang="ru-RU" b="1" dirty="0" smtClean="0"/>
              <a:t> Наталья Александровна</a:t>
            </a:r>
          </a:p>
          <a:p>
            <a:pPr algn="r"/>
            <a:r>
              <a:rPr lang="ru-RU" b="1" dirty="0" smtClean="0"/>
              <a:t>МБОУ «Прогимназия №1» </a:t>
            </a:r>
            <a:r>
              <a:rPr lang="ru-RU" b="1" dirty="0" err="1" smtClean="0"/>
              <a:t>г.Воркута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99155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9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. Незнание правил перехода перекрестка 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8" y="1318898"/>
            <a:ext cx="7161597" cy="4774398"/>
          </a:xfrm>
        </p:spPr>
      </p:pic>
    </p:spTree>
    <p:extLst>
      <p:ext uri="{BB962C8B-B14F-4D97-AF65-F5344CB8AC3E}">
        <p14:creationId xmlns:p14="http://schemas.microsoft.com/office/powerpoint/2010/main" val="1155575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10. Неправильный выбор места перехода проезжей части при высадке из маршрутного транспорта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28" y="1600200"/>
            <a:ext cx="6443743" cy="4525963"/>
          </a:xfrm>
        </p:spPr>
      </p:pic>
    </p:spTree>
    <p:extLst>
      <p:ext uri="{BB962C8B-B14F-4D97-AF65-F5344CB8AC3E}">
        <p14:creationId xmlns:p14="http://schemas.microsoft.com/office/powerpoint/2010/main" val="3892489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65" y="692696"/>
            <a:ext cx="7976589" cy="5594802"/>
          </a:xfrm>
        </p:spPr>
      </p:pic>
    </p:spTree>
    <p:extLst>
      <p:ext uri="{BB962C8B-B14F-4D97-AF65-F5344CB8AC3E}">
        <p14:creationId xmlns:p14="http://schemas.microsoft.com/office/powerpoint/2010/main" val="2311492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11. Езда на велосипедах, самокатах, роликовых коньках по проезжей части 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1722"/>
            <a:ext cx="4038600" cy="286291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45633"/>
            <a:ext cx="4038600" cy="2835097"/>
          </a:xfrm>
        </p:spPr>
      </p:pic>
    </p:spTree>
    <p:extLst>
      <p:ext uri="{BB962C8B-B14F-4D97-AF65-F5344CB8AC3E}">
        <p14:creationId xmlns:p14="http://schemas.microsoft.com/office/powerpoint/2010/main" val="715754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Будьте внимательны и осторожны </a:t>
            </a:r>
            <a:b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на дорогах!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37993"/>
            <a:ext cx="6552728" cy="5062303"/>
          </a:xfrm>
        </p:spPr>
      </p:pic>
    </p:spTree>
    <p:extLst>
      <p:ext uri="{BB962C8B-B14F-4D97-AF65-F5344CB8AC3E}">
        <p14:creationId xmlns:p14="http://schemas.microsoft.com/office/powerpoint/2010/main" val="2234088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Ссылки на материал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http://ll25.ru/archives/novyj-god-novyj-god-novogodnij-gololed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/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1600" b="1" dirty="0" smtClean="0"/>
              <a:t>- </a:t>
            </a:r>
            <a:r>
              <a:rPr lang="ru-RU" sz="1200" b="1" dirty="0" smtClean="0"/>
              <a:t>слайд 1, 14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vestnikk.ru/society/incident/8994-pravila-dorozhnogo-dvizheniya-dlya-detey.html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/>
              <a:t>- слайд 2, 6, 12,13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http://dskvp58.mskobr.ru/base/profilaktika-dorozhno-transportnogo-travmatizma-s-uchastiem-detey</a:t>
            </a: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/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200" b="1" dirty="0" smtClean="0"/>
              <a:t>- слайд  3, 5 </a:t>
            </a:r>
            <a:br>
              <a:rPr lang="ru-RU" sz="1200" b="1" dirty="0" smtClean="0"/>
            </a:br>
            <a:r>
              <a:rPr lang="en-US" sz="1200" b="1" dirty="0">
                <a:hlinkClick r:id="rId5"/>
              </a:rPr>
              <a:t>http://</a:t>
            </a:r>
            <a:r>
              <a:rPr lang="en-US" sz="1200" b="1" dirty="0" smtClean="0">
                <a:hlinkClick r:id="rId5"/>
              </a:rPr>
              <a:t>i</a:t>
            </a:r>
            <a:r>
              <a:rPr lang="ru-RU" sz="1200" b="1" dirty="0" smtClean="0">
                <a:hlinkClick r:id="rId5"/>
              </a:rPr>
              <a:t> </a:t>
            </a:r>
            <a:r>
              <a:rPr lang="en-US" sz="1200" b="1" dirty="0" smtClean="0">
                <a:hlinkClick r:id="rId5"/>
              </a:rPr>
              <a:t>zhmama.ru/blog/</a:t>
            </a:r>
            <a:r>
              <a:rPr lang="en-US" sz="1200" b="1" dirty="0" err="1" smtClean="0">
                <a:hlinkClick r:id="rId5"/>
              </a:rPr>
              <a:t>pdd-vnimanie-zima</a:t>
            </a:r>
            <a:r>
              <a:rPr lang="ru-RU" sz="1200" b="1" dirty="0" smtClean="0"/>
              <a:t> - слайд 5    </a:t>
            </a:r>
            <a:br>
              <a:rPr lang="ru-RU" sz="1200" b="1" dirty="0" smtClean="0"/>
            </a:br>
            <a:r>
              <a:rPr lang="en-US" sz="1200" b="1" dirty="0">
                <a:hlinkClick r:id="rId6"/>
              </a:rPr>
              <a:t>http://xn----8sb2adkccddv4f9a8c.xn--p1ai/?</a:t>
            </a:r>
            <a:r>
              <a:rPr lang="en-US" sz="1200" b="1" dirty="0" smtClean="0">
                <a:hlinkClick r:id="rId6"/>
              </a:rPr>
              <a:t>m=201306</a:t>
            </a:r>
            <a:r>
              <a:rPr lang="ru-RU" sz="1200" b="1" dirty="0" smtClean="0"/>
              <a:t> – слайд 7</a:t>
            </a:r>
            <a:br>
              <a:rPr lang="ru-RU" sz="1200" b="1" dirty="0" smtClean="0"/>
            </a:br>
            <a:r>
              <a:rPr lang="en-US" sz="1200" b="1" dirty="0">
                <a:hlinkClick r:id="rId7"/>
              </a:rPr>
              <a:t>http://luzana.ru/product/1110010/4618951/#</a:t>
            </a:r>
            <a:r>
              <a:rPr lang="en-US" sz="1200" b="1" dirty="0" smtClean="0">
                <a:hlinkClick r:id="rId7"/>
              </a:rPr>
              <a:t>clickImg</a:t>
            </a:r>
            <a:r>
              <a:rPr lang="ru-RU" sz="1200" b="1" dirty="0" smtClean="0"/>
              <a:t>  - слайд 9, 13</a:t>
            </a:r>
            <a:br>
              <a:rPr lang="ru-RU" sz="1200" b="1" dirty="0" smtClean="0"/>
            </a:br>
            <a:r>
              <a:rPr lang="en-US" sz="1200" b="1" dirty="0">
                <a:hlinkClick r:id="rId8"/>
              </a:rPr>
              <a:t>http://bohta.spb.ru/sluzhba_propagandy_ogibdd_po_krasnogvardejskomu_rajonu</a:t>
            </a:r>
            <a:r>
              <a:rPr lang="en-US" sz="1200" b="1" dirty="0" smtClean="0">
                <a:hlinkClick r:id="rId8"/>
              </a:rPr>
              <a:t>/</a:t>
            </a:r>
            <a:r>
              <a:rPr lang="ru-RU" sz="1200" b="1" dirty="0" smtClean="0"/>
              <a:t>  - </a:t>
            </a:r>
            <a:r>
              <a:rPr lang="ru-RU" sz="1200" b="1" dirty="0" smtClean="0"/>
              <a:t>1слайд 10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en-US" sz="1300" b="1" dirty="0">
                <a:solidFill>
                  <a:srgbClr val="4F81BD">
                    <a:lumMod val="75000"/>
                  </a:srgbClr>
                </a:solidFill>
                <a:hlinkClick r:id="rId4"/>
              </a:rPr>
              <a:t>http://dskvp58.mskobr.ru/base/profilaktika-dorozhno-transportnogo-travmatizma-s-uchastiem-detey/</a:t>
            </a:r>
            <a:r>
              <a:rPr lang="ru-RU" sz="1300" b="1" dirty="0">
                <a:solidFill>
                  <a:srgbClr val="4F81BD">
                    <a:lumMod val="75000"/>
                  </a:srgbClr>
                </a:solidFill>
              </a:rPr>
              <a:t>  </a:t>
            </a:r>
            <a:r>
              <a:rPr lang="ru-RU" sz="1200" b="1" dirty="0">
                <a:solidFill>
                  <a:prstClr val="black"/>
                </a:solidFill>
              </a:rPr>
              <a:t>- </a:t>
            </a:r>
            <a:r>
              <a:rPr lang="ru-RU" sz="1200" b="1" dirty="0" smtClean="0">
                <a:solidFill>
                  <a:prstClr val="black"/>
                </a:solidFill>
              </a:rPr>
              <a:t>слайд 11</a:t>
            </a:r>
            <a:endParaRPr lang="ru-RU" sz="13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5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1. Переход проезжей части в неустановленном месте или вне пешеходного перехода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38863"/>
            <a:ext cx="6912768" cy="4848635"/>
          </a:xfrm>
        </p:spPr>
      </p:pic>
    </p:spTree>
    <p:extLst>
      <p:ext uri="{BB962C8B-B14F-4D97-AF65-F5344CB8AC3E}">
        <p14:creationId xmlns:p14="http://schemas.microsoft.com/office/powerpoint/2010/main" val="930619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2.  9 из 10 пострадавших вовремя не заметили приближающийся транспорт и  ошибочно считали, что они находятся в безопасности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27780"/>
            <a:ext cx="6120680" cy="5131171"/>
          </a:xfrm>
        </p:spPr>
      </p:pic>
    </p:spTree>
    <p:extLst>
      <p:ext uri="{BB962C8B-B14F-4D97-AF65-F5344CB8AC3E}">
        <p14:creationId xmlns:p14="http://schemas.microsoft.com/office/powerpoint/2010/main" val="2044024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3. Выход на проезжую часть из-за сооружений, стоящих или движущихся транспортных средств, зеленых насаждений , строений и других препятствий, закрывающих обзор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087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4. Неподчинение сигналам регулирования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6263"/>
            <a:ext cx="4038600" cy="37938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4865"/>
            <a:ext cx="4038600" cy="3528392"/>
          </a:xfrm>
        </p:spPr>
      </p:pic>
    </p:spTree>
    <p:extLst>
      <p:ext uri="{BB962C8B-B14F-4D97-AF65-F5344CB8AC3E}">
        <p14:creationId xmlns:p14="http://schemas.microsoft.com/office/powerpoint/2010/main" val="3960963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5. Нахождение на дорогах дошкольников и младших школьников без сопровождения взрослых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672627" cy="4680200"/>
          </a:xfrm>
        </p:spPr>
      </p:pic>
    </p:spTree>
    <p:extLst>
      <p:ext uri="{BB962C8B-B14F-4D97-AF65-F5344CB8AC3E}">
        <p14:creationId xmlns:p14="http://schemas.microsoft.com/office/powerpoint/2010/main" val="284746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6. Игра вблизи проезжей части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4826"/>
            <a:ext cx="7114554" cy="4861337"/>
          </a:xfrm>
        </p:spPr>
      </p:pic>
    </p:spTree>
    <p:extLst>
      <p:ext uri="{BB962C8B-B14F-4D97-AF65-F5344CB8AC3E}">
        <p14:creationId xmlns:p14="http://schemas.microsoft.com/office/powerpoint/2010/main" val="2029465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2722314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</a:rPr>
              <a:t>7. Движение вдоль проезжей части при наличии тротуара</a:t>
            </a:r>
            <a:endParaRPr lang="ru-RU" sz="4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21888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230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8. Движение детей по проезжей части в направлении, попутном движению транспортных средств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64034"/>
            <a:ext cx="6840760" cy="4849339"/>
          </a:xfrm>
        </p:spPr>
      </p:pic>
    </p:spTree>
    <p:extLst>
      <p:ext uri="{BB962C8B-B14F-4D97-AF65-F5344CB8AC3E}">
        <p14:creationId xmlns:p14="http://schemas.microsoft.com/office/powerpoint/2010/main" val="707097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179</Words>
  <Application>Microsoft Office PowerPoint</Application>
  <PresentationFormat>Экран (4:3)</PresentationFormat>
  <Paragraphs>19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Причины дорожно-транспортных происшествий с детьми и подростками</vt:lpstr>
      <vt:lpstr>1. Переход проезжей части в неустановленном месте или вне пешеходного перехода</vt:lpstr>
      <vt:lpstr>2.  9 из 10 пострадавших вовремя не заметили приближающийся транспорт и  ошибочно считали, что они находятся в безопасности</vt:lpstr>
      <vt:lpstr>3. Выход на проезжую часть из-за сооружений, стоящих или движущихся транспортных средств, зеленых насаждений , строений и других препятствий, закрывающих обзор</vt:lpstr>
      <vt:lpstr>4. Неподчинение сигналам регулирования</vt:lpstr>
      <vt:lpstr>5. Нахождение на дорогах дошкольников и младших школьников без сопровождения взрослых</vt:lpstr>
      <vt:lpstr>6. Игра вблизи проезжей части</vt:lpstr>
      <vt:lpstr>7. Движение вдоль проезжей части при наличии тротуара</vt:lpstr>
      <vt:lpstr>8. Движение детей по проезжей части в направлении, попутном движению транспортных средств</vt:lpstr>
      <vt:lpstr>9. Незнание правил перехода перекрестка </vt:lpstr>
      <vt:lpstr>10. Неправильный выбор места перехода проезжей части при высадке из маршрутного транспорта</vt:lpstr>
      <vt:lpstr>Презентация PowerPoint</vt:lpstr>
      <vt:lpstr>11. Езда на велосипедах, самокатах, роликовых коньках по проезжей части </vt:lpstr>
      <vt:lpstr>Будьте внимательны и осторожны  на дорогах!</vt:lpstr>
      <vt:lpstr>                                                                  Ссылки на материал http://ll25.ru/archives/novyj-god-novyj-god-novogodnij-gololed/   - слайд 1, 14 http://vestnikk.ru/society/incident/8994-pravila-dorozhnogo-dvizheniya-dlya-detey.html - слайд 2, 6, 12,13 http://dskvp58.mskobr.ru/base/profilaktika-dorozhno-transportnogo-travmatizma-s-uchastiem-detey/  - слайд  3, 5  http://i zhmama.ru/blog/pdd-vnimanie-zima - слайд 5     http://xn----8sb2adkccddv4f9a8c.xn--p1ai/?m=201306 – слайд 7 http://luzana.ru/product/1110010/4618951/#clickImg  - слайд 9, 13 http://bohta.spb.ru/sluzhba_propagandy_ogibdd_po_krasnogvardejskomu_rajonu/  - 1слайд 10 http://dskvp58.mskobr.ru/base/profilaktika-dorozhno-transportnogo-travmatizma-s-uchastiem-detey/  - слайд 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причин ДТП с детьми и подростками</dc:title>
  <dc:creator>Наташа</dc:creator>
  <cp:lastModifiedBy>Наташа</cp:lastModifiedBy>
  <cp:revision>16</cp:revision>
  <dcterms:created xsi:type="dcterms:W3CDTF">2013-10-22T04:42:30Z</dcterms:created>
  <dcterms:modified xsi:type="dcterms:W3CDTF">2013-10-27T16:52:06Z</dcterms:modified>
</cp:coreProperties>
</file>