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86" r:id="rId3"/>
    <p:sldId id="258" r:id="rId4"/>
    <p:sldId id="262" r:id="rId5"/>
    <p:sldId id="287" r:id="rId6"/>
    <p:sldId id="288" r:id="rId7"/>
    <p:sldId id="289" r:id="rId8"/>
    <p:sldId id="290" r:id="rId9"/>
    <p:sldId id="269" r:id="rId10"/>
    <p:sldId id="265" r:id="rId11"/>
    <p:sldId id="268" r:id="rId12"/>
    <p:sldId id="260" r:id="rId13"/>
    <p:sldId id="271" r:id="rId14"/>
    <p:sldId id="273" r:id="rId15"/>
    <p:sldId id="275" r:id="rId16"/>
    <p:sldId id="285" r:id="rId17"/>
    <p:sldId id="279" r:id="rId18"/>
    <p:sldId id="284" r:id="rId19"/>
    <p:sldId id="277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0493" autoAdjust="0"/>
  </p:normalViewPr>
  <p:slideViewPr>
    <p:cSldViewPr>
      <p:cViewPr varScale="1">
        <p:scale>
          <a:sx n="67" d="100"/>
          <a:sy n="67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C504D-41CE-48F4-8F8E-E0E9ADA874E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5AE10-0481-466D-BA0C-0C0298360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5AE10-0481-466D-BA0C-0C0298360D9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5AE10-0481-466D-BA0C-0C0298360D9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426D9E-57CC-419E-B473-76E23401FAAC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285992"/>
            <a:ext cx="85811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 задач по теории вероятностей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4" y="578645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642918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урока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6072206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Осташевская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</a:t>
            </a:r>
          </a:p>
          <a:p>
            <a:pPr algn="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Качайкина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Н.Б.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7686" y="1714488"/>
            <a:ext cx="457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 каждого бросания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36 равновозможных исходов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2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857364"/>
          <a:ext cx="4071966" cy="3954884"/>
        </p:xfrm>
        <a:graphic>
          <a:graphicData uri="http://schemas.openxmlformats.org/drawingml/2006/table">
            <a:tbl>
              <a:tblPr/>
              <a:tblGrid>
                <a:gridCol w="591710"/>
                <a:gridCol w="590023"/>
                <a:gridCol w="590023"/>
                <a:gridCol w="590023"/>
                <a:gridCol w="590023"/>
                <a:gridCol w="590023"/>
                <a:gridCol w="530141"/>
              </a:tblGrid>
              <a:tr h="488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429124" y="2714619"/>
            <a:ext cx="450059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Благоприятных исходов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786058"/>
            <a:ext cx="4786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ероятность заданного события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 = т/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Р = 2/36 = 0,555… = 0,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7686" y="1714488"/>
            <a:ext cx="457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 каждого бросания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36 равновозможных исходов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3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857364"/>
          <a:ext cx="4071966" cy="3887706"/>
        </p:xfrm>
        <a:graphic>
          <a:graphicData uri="http://schemas.openxmlformats.org/drawingml/2006/table">
            <a:tbl>
              <a:tblPr/>
              <a:tblGrid>
                <a:gridCol w="591710"/>
                <a:gridCol w="590023"/>
                <a:gridCol w="590023"/>
                <a:gridCol w="590023"/>
                <a:gridCol w="590023"/>
                <a:gridCol w="590023"/>
                <a:gridCol w="530141"/>
              </a:tblGrid>
              <a:tr h="488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429124" y="2714619"/>
            <a:ext cx="450059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Благоприятных исходов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786058"/>
            <a:ext cx="4786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ероятность заданного события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 = т/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Р = 3/36 = 0,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… = 0,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4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643050"/>
            <a:ext cx="841608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бросание        Второе бросание        Сумма очков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             +                  6                 =               9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4                 +                  5                 =               9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5                 +                  4                 =               9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6                 +                  3                 =               9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4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2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2/4 = 0,5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5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643050"/>
            <a:ext cx="84160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бросание        Второе бросание        Сумма очков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+                  5                =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2                 +                  4                 =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3                 +                  3                =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4                 +                  2                 =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                +                  1                =                6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5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2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2/5 = 0,4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6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643050"/>
            <a:ext cx="84160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бросание        Второе бросание        Сумма очков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+                  4               =                5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2                 +                  3               =                5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                +                  2               =                5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4                 +                  1               =                5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4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1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1/4 = 0,25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7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643050"/>
            <a:ext cx="84160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Наташа                          Вика                   Сумма очков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+                  6               =                8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3                 +                  5               =                8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+                  4               =                8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5                 +                  3               =                8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6                 +                  2               =                8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5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2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2/5 = 0,4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500174"/>
            <a:ext cx="84160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Тоня                               Нина                   Сумма очков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+                  5               =                6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2                 +                  4               = 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3                 +                  3               =                6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                +                  2               = 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5                 +                  1               = 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5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2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2/5 = 0,4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9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687354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Коли выпало 3 очка.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Лёши равновозможных исходов – 6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проигрышу исходов – 3 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(при1 и при 2 и при 3)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3/6 = 0,5</a:t>
            </a:r>
            <a:endParaRPr lang="ru-RU" dirty="0"/>
          </a:p>
        </p:txBody>
      </p:sp>
      <p:pic>
        <p:nvPicPr>
          <p:cNvPr id="7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10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687354"/>
            <a:ext cx="8358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Миши равновозможных исходов – 6 · 6 · 6 = 216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проигрышу исходов – 3 · 3 · 3 = 27  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27/216 = 1/8 = 0,125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11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1142984"/>
            <a:ext cx="84160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Первая              Вторая            Третья                   Сумма очков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4         +             6          +           6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6         +             4          +           6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6         +             6          +           4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5         +             5          +           6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5         +             6          +           5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6         +             5          +           5             =                  16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6 · 6 · 6 = 216 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6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6/216 = 1/36 = 0,277… = 0,28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7" y="303309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С.И.Ожегов, Н.Ю.Шведова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Вероятность – возможность исполнения, осуществимости чего-нибудь».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1657944"/>
            <a:ext cx="85011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А.Н.Колмогоров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Вероятность математическая – это числовая характеристика степени возможности появления какого-либо определенного события в тех или иных определенных, могущих повторяться неограниченное число раз условиях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3724930"/>
            <a:ext cx="842968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лассическое определение вероятности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«Вероятностью Р(А) события А в испытании с равновозможными элементарными исходами называется отношение числа исходов т, благоприятствующих событию А, к числу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всех исходов испытания».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Р(А) = т/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10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357166"/>
            <a:ext cx="6357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Домашняя работа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497915"/>
            <a:ext cx="80010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случайном эксперименте бросают три  игральные кости. В сумме выпало 12 очков.  Найдите вероятность того, что при первом броске выпало 3 очка.    Результат округлите до сотых.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Даша трижды бросает игральный кубик. Какова вероятность того, что все три раза выпадут одинаковые числа?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571481"/>
            <a:ext cx="542928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атематическая модель «игральная кость»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857760"/>
            <a:ext cx="778674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Выпадение каждой грани при многократном бросании кубика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одинаковую вероятность 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27860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42844" y="3000372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Испытание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бросание игральной кости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3143248"/>
            <a:ext cx="3433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Событие –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выпадение очков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Устная работа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42985"/>
            <a:ext cx="85725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Игральную кость (кубик) бросили один раз. </a:t>
            </a: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Какова вероятность того, что выпало 4 очка?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Игральную кость (кубик) бросили один раз.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Какова вероятность того, что выпало не более 4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очков?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Игральную кость (кубик) бросили один раз.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Какова вероятность того, что выпало менее 4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очков?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Игральную кость (кубик) бросили один раз.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Какова вероятность того, что выпало нечетное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число очков?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85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688" y="1164134"/>
            <a:ext cx="88583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В случайном эксперименте бросают две игральные 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кости. Найдите вероятность того, что сумма 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выпавших очков равна 6. Ответ округлите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до сотых</a:t>
            </a: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В случайном эксперименте бросают две игральные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кости. Найдите вероятность того, что в сумме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выпадет 3 очка. Результат округлите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до сотых.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В случайном эксперименте бросают две игральные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кости. Найдите вероятность того, что в сумме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выпадет более 10  очков. Результат округлите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до  сотых</a:t>
            </a: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85728"/>
            <a:ext cx="52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Решите задачу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000240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3857628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5786454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85728"/>
            <a:ext cx="52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Решите задачу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871543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Люда дважды бросает игральный кубик. В сумме  у неё выпало 9 очков. Найдите вероятность того, что при одном из бросков выпало 5 очков.</a:t>
            </a: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5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Саша дважды бросает игральный кубик. В сумме у него выпало 6 очков. Найдите вероятность того, что при одном из бросков выпало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1 очко.</a:t>
            </a:r>
          </a:p>
          <a:p>
            <a:pPr marL="514350" indent="-514350">
              <a:buAutoNum type="arabicPeriod" startAt="6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Аня дважды бросает игральный кубик. В сумме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у нее выпало 5 очков. Найдите вероятность того, что при первом броске выпало 3 очка.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2214554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3786190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5715016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85728"/>
            <a:ext cx="52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Решите задачу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142984"/>
            <a:ext cx="8786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Наташа и Вика играют в кости. Они бросают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игральную кость по одному разу. Выигрывает тот,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кто выбросил больше очков. Если очков выпало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поровну, то наступает ничья. В сумме выпало 8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очков. Найдите вероятность того, что Наташа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выиграла.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 Тоня и Нина играют в кости. Они бросают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игральную кость по одному разу. Выигрывает тот,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кто выбросил больше очков. Если очков выпало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поровну, то наступает ничья. В сумме выпало 6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очков. Найдите вероятность того, что Тоня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проиграла</a:t>
            </a:r>
            <a:endParaRPr lang="ru-RU" sz="2800" dirty="0"/>
          </a:p>
        </p:txBody>
      </p:sp>
      <p:pic>
        <p:nvPicPr>
          <p:cNvPr id="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3214686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5572140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14290"/>
            <a:ext cx="52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Решите задачу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00108"/>
            <a:ext cx="878687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9. Коля  и Лёша играют в кости. Они бросают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игральную кость по одному разу. Выигрывает тот,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кто выбросил больше очков. Если очков выпало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поровну, то наступает ничья. Первым бросил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Коля, у него выпало 3 очка. Найдите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вероятность того,  что Лёша не выиграет.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 Миша трижды бросает игральный кубик. Какова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вероятность того, что все три раза выпадут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чётные числа?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11. В случайном эксперименте бросают три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игральные кости. Найдите вероятность того, что в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сумме выпадет 16 очков. Результат округлите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до сотых.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571744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4214818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5786454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 каждого бросания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это пара чисел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 где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числа от 1 до 6. Поэтому все поле событий состоит из 6х6 = 36 элементов (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36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1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285992"/>
          <a:ext cx="4071966" cy="3991411"/>
        </p:xfrm>
        <a:graphic>
          <a:graphicData uri="http://schemas.openxmlformats.org/drawingml/2006/table">
            <a:tbl>
              <a:tblPr/>
              <a:tblGrid>
                <a:gridCol w="591710"/>
                <a:gridCol w="590023"/>
                <a:gridCol w="590023"/>
                <a:gridCol w="590023"/>
                <a:gridCol w="590023"/>
                <a:gridCol w="590023"/>
                <a:gridCol w="530141"/>
              </a:tblGrid>
              <a:tr h="488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429124" y="1785927"/>
            <a:ext cx="45005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Благоприятным исходом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рассматриваемого события является любая пара 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 для которой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6.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071810"/>
            <a:ext cx="4429156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можно сделать пятью следующими способами: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6 = 1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+ 5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6 = 2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+ 4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6 = 3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+ 3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6= 4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+ 2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6 = 5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+ 1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вероятность заданного события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равна </a:t>
            </a:r>
          </a:p>
          <a:p>
            <a:pPr>
              <a:lnSpc>
                <a:spcPct val="80000"/>
              </a:lnSpc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=5/36 = 0,14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</TotalTime>
  <Words>1428</Words>
  <Application>Microsoft Office PowerPoint</Application>
  <PresentationFormat>Экран (4:3)</PresentationFormat>
  <Paragraphs>403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50</cp:revision>
  <dcterms:created xsi:type="dcterms:W3CDTF">2011-11-07T01:07:34Z</dcterms:created>
  <dcterms:modified xsi:type="dcterms:W3CDTF">2011-11-22T16:32:06Z</dcterms:modified>
</cp:coreProperties>
</file>