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tags/tag97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gif" ContentType="image/gif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238C-10A5-4B1E-8455-110B49896291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673F-13E4-44B2-81C9-169523E290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7294037_62907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50615_1673299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52073_1876667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58151_1244398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59007_1487830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62028_1303322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63318_1366455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64496_1275253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65330_1953742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66195_1922085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67432_1411371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22639_1236301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68634_1935199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69706_1868484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74237_1650797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32895_1909843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35183_1122033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38094_1486677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42134_1887605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43847_1863300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46409_1778916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349050_1871574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6burRgbIRu0nDdCov2Z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zo9o0WNyzbXyHVU1ro2Y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omUUVjwD2ksoLvZ5UUXtb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b6NTdVf9WMFwwMan5hfH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4fAAvrzGZZ4h8jBALVQE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MScjKdO9SqOboOmyamKb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K7UyuizFCSFdiFklO43m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Cmy0Kwz6ga4djVGTa1k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ktnGtk92CxyKusFXXh6km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Ilnm0w6TXwHSgQKKth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4SNL91y6Jqhm5dTC0jtq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eAWoWLCjWwFuwlCQUes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cCH1oq4yxo7lzbdDBl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pInhnszbg6LynjGVmbe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nbMrDhD7IFlmcZD73BZ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1z1NTXFYVRXQ7lcuWPhy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c16Gie8DoD9lCLDKjX8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v5ErD6MHNZDsOMMgnJ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YZzJj4YB0AjOv12QB2Q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vrFQ9qy2b744ecRzFPH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I9WRX2zoZyPi6ERTMHI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8ZgKex8LoQmNhqMs7V1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ZdUnZHf8YEbE1XAcO2g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Vjnr7kANamsn03PQxq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BCoORU7YlnAZhBZxAUx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cDXxnXuPHT7cHL2isGF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4N0LdQ0QBIGeMpLRkxat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S5UevhsRwiO7QWL96uZ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YUmhr79vHuo68GjCuz9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XhVVyn3ZwAvr6ZSdQkI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SScw85MyMNryG3M07La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IJO5QuZqWkg2X4mwyLs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AGzjKhIP89lEyb6txzZ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42NRjLWySlU87vwKIH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Hivbp5dSJSapwvgWpo3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jE2ZX0Pgox02mJhGUFI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JJA0fNii3ZveZR8q8d3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pt8xEJuntVjQUjoXK1Y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x8JqxuxvBHX6j7RI8yO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V8WP1as2uo8oW0NecZQ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TNZh62SphOuXdAtHsm3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izZqwVn9FXTiyMEChsg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YUaQUUmOPyfif9PK4p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ZNcLuxtULpjP47f7Y2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HUlkRIiDq8sE1a3I8Rh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TVjLDOia1DkXiSRqCOa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Rb3WcpPbcEic1p065tk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Ok3SaRIfsam9C38HGCTk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E5RrqwIHW5b3R031y7VJ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3plSpoRrVfmEpNjpiIK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q0hHCAlcVIcI2r6x6jP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GdAgI8PcYZvYYlAILg6J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DFwONEIV4QTZzDxHyQb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rGKRiKCqDWUvj46mScm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d3tLWoxzoqB1LUvQQ5Ay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4t1wBpoUmCVdsHnxNeT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ThibQ1mh7bSEZ0KqM8b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Z6ysOtihmEg1zzJeqzmx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lOInNnrLT4pTaKJ2y3ZK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Dpq0cmyOVZuncD55uUU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9FyuGwOu5JcJaiWMa5c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pNx5Wsy4PCeGfKsIF20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attM8HJPHhPJgKWBAlV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EnuZmvtHxGy1VjUI8Ir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vu3bksqa5GwDD3C9jQl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RwuHL4rEwTRAXYJWngp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dC7TYq14FTFyDxHDHlI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M36Dqmt4BnKIiRzS51D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BDzzkb8xoYnl7oSodZe1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U1Wfq7MBhYhNqaOOfwA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QXxkFQ37NwqaDGsLRdIF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FxaSFQ7Lf068RtEx4JVQ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gYbMYWyuUwmTMC20with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dFfN8tROMVtfuLnLgEP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2ozc15AUprHa918jNidsm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UWLbVr81jHDmHy8SS6yjB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EzH9haMFpcoKXcp3Yio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OJTQJQHpbNkp4f1M07mT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neaLHYEb5fO20G6YcH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qUuSDqmIRf081h5HhjT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QJOalcGxCKRrbsZvsO0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2htSR56rXHG9ttVfY4ZO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8WVcJXZ6HbbH6nrWwDsvy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947ZuVp4Aj8qoC0ZLkghU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yuDZGed7i9INTYBfGrV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qyHdNQIscnACZUNlqTN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jYxO9sjeTHLz8pKSAb2S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K55xyWbxIzvRKDekZpsY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035ieYiFyNyBK8rGLWLl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WEE3y1dP6HuvOpxs7i1z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EPuBeTJ5f1rWYuIQdkWe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dV9kmUG1sAAk8qSvn9k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xECqTp57LWzpgODJpVsx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mePPMxhaWuPlrJUdEi8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9NaXYVJqpbhGOXXCsQGa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Utg6zBUSeH8pyUvx79J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RMiLokqdhwJb9DjRM3H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0o5s2AAxiHqtnQrtVumG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vNZ9Bau2JoxsjlyFXGg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iIrQG7W5MnDtNLSvS8QS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8d1aZH7aZkXfOXt7q0Jn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glA6aZUbNckg5m0bTtAdV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R5AaZsb31zQnzXYCsnRK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PU2GBpBdQtRJs6gzWXaAz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Acvn4yxFwH3bt95ox8IO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8xGvuGfnhFEdwF3unuAA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YAUarohZlcGhS5MUUEov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Kekc</dc:creator>
  <cp:lastModifiedBy>Kekc</cp:lastModifiedBy>
  <cp:revision>2</cp:revision>
  <dcterms:created xsi:type="dcterms:W3CDTF">2011-11-14T08:26:54Z</dcterms:created>
  <dcterms:modified xsi:type="dcterms:W3CDTF">2011-11-14T08:39:51Z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1uRTZbvP1mJWXf8HnWlxvFjHeHjLTAlMx4EG5ISvcb7A</vt:lpwstr>
  </property>
  <property fmtid="{D5CDD505-2E9C-101B-9397-08002B2CF9AE}" pid="4" name="Google.Documents.RevisionId">
    <vt:lpwstr>15154256910649668699</vt:lpwstr>
  </property>
  <property fmtid="{D5CDD505-2E9C-101B-9397-08002B2CF9AE}" pid="5" name="Google.Documents.PluginVersion">
    <vt:lpwstr>2.0.2424.7283</vt:lpwstr>
  </property>
  <property fmtid="{D5CDD505-2E9C-101B-9397-08002B2CF9AE}" pid="6" name="Google.Documents.MergeIncapabilityFlags">
    <vt:i4>0</vt:i4>
  </property>
</Properties>
</file>