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9" r:id="rId5"/>
    <p:sldId id="270" r:id="rId6"/>
    <p:sldId id="268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1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1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1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1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1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Tm="11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1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1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11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3/20/2013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11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o03001i"/>
          <p:cNvPicPr>
            <a:picLocks noChangeAspect="1" noChangeArrowheads="1"/>
          </p:cNvPicPr>
          <p:nvPr/>
        </p:nvPicPr>
        <p:blipFill>
          <a:blip r:embed="rId3" cstate="print">
            <a:lum bright="42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68313" y="2924175"/>
            <a:ext cx="84963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rgbClr val="FFFF66"/>
            </a:outerShdw>
          </a:effectLst>
        </p:spPr>
        <p:txBody>
          <a:bodyPr/>
          <a:lstStyle/>
          <a:p>
            <a:pPr algn="ctr">
              <a:defRPr/>
            </a:pPr>
            <a:endParaRPr lang="ru-RU" sz="4400" b="1">
              <a:solidFill>
                <a:srgbClr val="CC0000"/>
              </a:solidFill>
            </a:endParaRPr>
          </a:p>
        </p:txBody>
      </p:sp>
      <p:pic>
        <p:nvPicPr>
          <p:cNvPr id="2059" name="Picture 11" descr="колокл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7426">
            <a:off x="539750" y="549275"/>
            <a:ext cx="21780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7200" b="1" i="1" dirty="0" smtClean="0">
                <a:solidFill>
                  <a:srgbClr val="C00000"/>
                </a:solidFill>
                <a:latin typeface="Cambria" pitchFamily="18" charset="0"/>
              </a:rPr>
              <a:t>Доброта</a:t>
            </a:r>
            <a:endParaRPr lang="ru-RU" sz="72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19200" y="609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ЦЕЛЬ ПРОГРАММЫ</a:t>
            </a:r>
          </a:p>
        </p:txBody>
      </p:sp>
      <p:pic>
        <p:nvPicPr>
          <p:cNvPr id="5123" name="Picture 5" descr="R4469i"/>
          <p:cNvPicPr>
            <a:picLocks noChangeAspect="1" noChangeArrowheads="1"/>
          </p:cNvPicPr>
          <p:nvPr/>
        </p:nvPicPr>
        <p:blipFill>
          <a:blip r:embed="rId2" cstate="print">
            <a:lum bright="36000" contrast="-42000"/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A0BFF8"/>
            </a:outerShdw>
          </a:effectLst>
        </p:spPr>
      </p:pic>
      <p:pic>
        <p:nvPicPr>
          <p:cNvPr id="4103" name="Picture 7" descr="колокл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7426">
            <a:off x="265113" y="554038"/>
            <a:ext cx="201771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1000"/>
            <a:ext cx="4876800" cy="284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04800" y="3733800"/>
            <a:ext cx="8534400" cy="16764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“ Всё хорошее в природе - от солнца; а все лучшее в жизни - от человека”.</a:t>
            </a:r>
            <a:endParaRPr kumimoji="0" lang="ru-RU" sz="3600" b="1" i="0" u="none" strike="noStrike" kern="1200" cap="none" spc="0" normalizeH="0" baseline="0" noProof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М.Пришвин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19200" y="609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ЦЕЛЬ ПРОГРАММЫ</a:t>
            </a:r>
          </a:p>
        </p:txBody>
      </p:sp>
      <p:pic>
        <p:nvPicPr>
          <p:cNvPr id="5123" name="Picture 5" descr="R4469i"/>
          <p:cNvPicPr>
            <a:picLocks noChangeAspect="1" noChangeArrowheads="1"/>
          </p:cNvPicPr>
          <p:nvPr/>
        </p:nvPicPr>
        <p:blipFill>
          <a:blip r:embed="rId2" cstate="print">
            <a:lum bright="36000" contrast="-42000"/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A0BFF8"/>
            </a:outerShdw>
          </a:effectLst>
        </p:spPr>
      </p:pic>
      <p:pic>
        <p:nvPicPr>
          <p:cNvPr id="4103" name="Picture 7" descr="колокл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7426">
            <a:off x="265113" y="554038"/>
            <a:ext cx="201771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http://www.emc.komi.com/02/18/img/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2400" y="1828800"/>
            <a:ext cx="3124200" cy="4901228"/>
          </a:xfrm>
          <a:prstGeom prst="rect">
            <a:avLst/>
          </a:prstGeom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505200" y="304800"/>
            <a:ext cx="52578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kumimoji="0" lang="ru-RU" sz="4000" b="1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Доброта  для души то же, что здоровье для тела: она незаметна, когда владеешь ею, и она даёт успех во всяком деле</a:t>
            </a:r>
            <a:r>
              <a:rPr kumimoji="0" lang="ru-RU" sz="3600" b="1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      </a:t>
            </a:r>
            <a:r>
              <a:rPr kumimoji="0" lang="ru-RU" sz="3200" b="1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 </a:t>
            </a:r>
            <a:endParaRPr kumimoji="0" lang="ru-RU" sz="2800" b="1" i="1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Garamond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                </a:t>
            </a:r>
            <a:r>
              <a:rPr kumimoji="0" lang="ru-RU" sz="2800" b="1" i="1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Л.Н. Толстой</a:t>
            </a: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R4469i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A0BFF8"/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09600"/>
            <a:ext cx="3187578" cy="500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152400" y="2743200"/>
            <a:ext cx="525780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Доброта  - это то, что может услышать глухой и увидеть </a:t>
            </a:r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слепой.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Garamond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             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Марк Твен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колокл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02789">
            <a:off x="265113" y="554038"/>
            <a:ext cx="201771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19200" y="609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0000"/>
                </a:solidFill>
              </a:rPr>
              <a:t>ЦЕЛЬ ПРОГРАММЫ</a:t>
            </a:r>
          </a:p>
        </p:txBody>
      </p:sp>
      <p:pic>
        <p:nvPicPr>
          <p:cNvPr id="5123" name="Picture 5" descr="R4469i"/>
          <p:cNvPicPr>
            <a:picLocks noChangeAspect="1" noChangeArrowheads="1"/>
          </p:cNvPicPr>
          <p:nvPr/>
        </p:nvPicPr>
        <p:blipFill>
          <a:blip r:embed="rId2" cstate="print">
            <a:lum bright="36000" contrast="-42000"/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A0BFF8"/>
            </a:outerShdw>
          </a:effectLst>
        </p:spPr>
      </p:pic>
      <p:pic>
        <p:nvPicPr>
          <p:cNvPr id="4103" name="Picture 7" descr="колокл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7426">
            <a:off x="265113" y="554038"/>
            <a:ext cx="201771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1905000"/>
            <a:ext cx="5257800" cy="49530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Попытайтесь быть хотя</a:t>
            </a:r>
            <a:r>
              <a:rPr kumimoji="0" lang="ru-RU" sz="44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бы немного добрее – и вы увидите, что окажитесь не в состоянии совершить дурной поступок </a:t>
            </a:r>
            <a:r>
              <a:rPr lang="ru-RU" sz="4400" b="1" i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Garamond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               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Garamond" pitchFamily="18" charset="0"/>
                <a:ea typeface="Arial Unicode MS" pitchFamily="34" charset="-128"/>
                <a:cs typeface="Arial Unicode MS" pitchFamily="34" charset="-128"/>
              </a:rPr>
              <a:t>Конфуций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4800"/>
            <a:ext cx="3657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f_010i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dist="107763" dir="2700000" algn="ctr" rotWithShape="0">
              <a:srgbClr val="919E78">
                <a:alpha val="50000"/>
              </a:srgbClr>
            </a:outerShdw>
          </a:effectLst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304800" y="1143000"/>
            <a:ext cx="8686800" cy="4937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Давайте поклоняться доброте!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Давайте с думой жить о доброте: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Вся в </a:t>
            </a:r>
            <a:r>
              <a:rPr kumimoji="0" lang="ru-RU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голубой</a:t>
            </a: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звёздной красоте,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Земля добра. Она дарит нас хлебом,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Живой водой и деревом в цвету.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 этим вечно неспокойным небом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Давайте воевать за доброту!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колокл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7426">
            <a:off x="7027478" y="183170"/>
            <a:ext cx="201771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R4469i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A0BFF8"/>
            </a:outerShdw>
          </a:effectLst>
        </p:spPr>
      </p:pic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133600"/>
          <a:ext cx="8686800" cy="2651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200"/>
                <a:gridCol w="3276600"/>
                <a:gridCol w="3429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Доброта истинная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Доброта ложная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Текст №1</a:t>
                      </a:r>
                    </a:p>
                    <a:p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Саша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Миша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Текст №2</a:t>
                      </a:r>
                    </a:p>
                    <a:p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дедушка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бабушка</a:t>
                      </a:r>
                      <a:endParaRPr lang="ru-RU" sz="4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7" descr="колоклд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7426">
            <a:off x="98810" y="335570"/>
            <a:ext cx="201771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0" descr="o03001i"/>
          <p:cNvPicPr>
            <a:picLocks noChangeAspect="1" noChangeArrowheads="1"/>
          </p:cNvPicPr>
          <p:nvPr/>
        </p:nvPicPr>
        <p:blipFill>
          <a:blip r:embed="rId2" cstate="print">
            <a:lum bright="42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7216" y="152401"/>
            <a:ext cx="383438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990600" y="1676400"/>
            <a:ext cx="4343400" cy="2209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Николай Чудотворец</a:t>
            </a:r>
            <a:endParaRPr kumimoji="0" lang="ru-RU" sz="4400" b="1" i="1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7" descr="колоклд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67426">
            <a:off x="556009" y="335569"/>
            <a:ext cx="201771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158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Доброта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Доброта</dc:title>
  <cp:lastModifiedBy>www.PHILka.RU</cp:lastModifiedBy>
  <cp:revision>20</cp:revision>
  <dcterms:modified xsi:type="dcterms:W3CDTF">2013-03-20T16:10:45Z</dcterms:modified>
</cp:coreProperties>
</file>