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74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jpe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069848"/>
            <a:ext cx="7470648" cy="1470025"/>
          </a:xfrm>
        </p:spPr>
        <p:txBody>
          <a:bodyPr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743200" y="384048"/>
            <a:ext cx="5943600" cy="612648"/>
          </a:xfrm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7068312" y="356616"/>
            <a:ext cx="16184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6616"/>
            <a:ext cx="6400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4983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2286000"/>
            <a:ext cx="7772400" cy="1362075"/>
          </a:xfrm>
        </p:spPr>
        <p:txBody>
          <a:bodyPr anchor="t">
            <a:noAutofit/>
          </a:bodyPr>
          <a:lstStyle>
            <a:lvl1pPr algn="ctr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353312"/>
            <a:ext cx="7772400" cy="90525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21"/>
          <p:cNvGrpSpPr/>
          <p:nvPr/>
        </p:nvGrpSpPr>
        <p:grpSpPr bwMode="grayWhite">
          <a:xfrm rot="19693411">
            <a:off x="3335008" y="1909248"/>
            <a:ext cx="6021229" cy="4829684"/>
            <a:chOff x="1761807" y="615248"/>
            <a:chExt cx="6021229" cy="4829684"/>
          </a:xfrm>
        </p:grpSpPr>
        <p:grpSp>
          <p:nvGrpSpPr>
            <p:cNvPr id="8" name="Group 42"/>
            <p:cNvGrpSpPr/>
            <p:nvPr userDrawn="1"/>
          </p:nvGrpSpPr>
          <p:grpSpPr bwMode="grayWhite">
            <a:xfrm>
              <a:off x="1761807" y="1695712"/>
              <a:ext cx="6021229" cy="3068566"/>
              <a:chOff x="1522575" y="779540"/>
              <a:chExt cx="6021229" cy="3068566"/>
            </a:xfrm>
          </p:grpSpPr>
          <p:sp>
            <p:nvSpPr>
              <p:cNvPr id="22" name="Freeform 21"/>
              <p:cNvSpPr/>
              <p:nvPr userDrawn="1"/>
            </p:nvSpPr>
            <p:spPr bwMode="grayWhite">
              <a:xfrm>
                <a:off x="1531435" y="783084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9100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 userDrawn="1"/>
            </p:nvSpPr>
            <p:spPr bwMode="grayWhite">
              <a:xfrm>
                <a:off x="1522575" y="779540"/>
                <a:ext cx="6012369" cy="3065022"/>
              </a:xfrm>
              <a:custGeom>
                <a:avLst/>
                <a:gdLst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3" fmla="*/ 3009900 w 6019800"/>
                  <a:gd name="connsiteY3" fmla="*/ 3009900 h 6019800"/>
                  <a:gd name="connsiteX4" fmla="*/ 7435 w 6019800"/>
                  <a:gd name="connsiteY4" fmla="*/ 2798476 h 6019800"/>
                  <a:gd name="connsiteX0" fmla="*/ 7435 w 6019800"/>
                  <a:gd name="connsiteY0" fmla="*/ 2798476 h 6019800"/>
                  <a:gd name="connsiteX1" fmla="*/ 3115681 w 6019800"/>
                  <a:gd name="connsiteY1" fmla="*/ 1859 h 6019800"/>
                  <a:gd name="connsiteX2" fmla="*/ 6019800 w 6019800"/>
                  <a:gd name="connsiteY2" fmla="*/ 3009907 h 6019800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  <a:gd name="connsiteX3" fmla="*/ 0 w 6012369"/>
                  <a:gd name="connsiteY3" fmla="*/ 2853591 h 3065022"/>
                  <a:gd name="connsiteX0" fmla="*/ 0 w 6012369"/>
                  <a:gd name="connsiteY0" fmla="*/ 2853591 h 3065022"/>
                  <a:gd name="connsiteX1" fmla="*/ 3108246 w 6012369"/>
                  <a:gd name="connsiteY1" fmla="*/ 56974 h 3065022"/>
                  <a:gd name="connsiteX2" fmla="*/ 6012365 w 6012369"/>
                  <a:gd name="connsiteY2" fmla="*/ 3065022 h 3065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012369" h="3065022" stroke="0" extrusionOk="0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  <a:lnTo>
                      <a:pt x="0" y="2853591"/>
                    </a:lnTo>
                    <a:close/>
                  </a:path>
                  <a:path w="6012369" h="3065022" fill="none">
                    <a:moveTo>
                      <a:pt x="0" y="2853591"/>
                    </a:moveTo>
                    <a:cubicBezTo>
                      <a:pt x="113874" y="1236440"/>
                      <a:pt x="1488093" y="0"/>
                      <a:pt x="3108246" y="56974"/>
                    </a:cubicBezTo>
                    <a:cubicBezTo>
                      <a:pt x="4728399" y="113948"/>
                      <a:pt x="6012369" y="1443867"/>
                      <a:pt x="6012365" y="3065022"/>
                    </a:cubicBezTo>
                  </a:path>
                </a:pathLst>
              </a:custGeom>
              <a:ln w="25400">
                <a:gradFill flip="none" rotWithShape="1">
                  <a:gsLst>
                    <a:gs pos="84000">
                      <a:srgbClr val="F8F8F8">
                        <a:alpha val="0"/>
                      </a:srgbClr>
                    </a:gs>
                    <a:gs pos="41000">
                      <a:srgbClr val="F8F8F8">
                        <a:alpha val="44000"/>
                      </a:srgbClr>
                    </a:gs>
                    <a:gs pos="88000">
                      <a:srgbClr val="F8F8F8">
                        <a:alpha val="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" name="Straight Connector 8"/>
            <p:cNvCxnSpPr/>
            <p:nvPr userDrawn="1"/>
          </p:nvCxnSpPr>
          <p:spPr bwMode="grayWhite">
            <a:xfrm rot="18120000" flipH="1">
              <a:off x="2718288" y="2106345"/>
              <a:ext cx="3999708" cy="2492654"/>
            </a:xfrm>
            <a:prstGeom prst="line">
              <a:avLst/>
            </a:prstGeom>
            <a:ln w="50800">
              <a:gradFill flip="none" rotWithShape="1">
                <a:gsLst>
                  <a:gs pos="10000">
                    <a:srgbClr val="FFFFFF">
                      <a:alpha val="0"/>
                    </a:srgbClr>
                  </a:gs>
                  <a:gs pos="50000">
                    <a:srgbClr val="F8F8F8">
                      <a:alpha val="60000"/>
                    </a:srgbClr>
                  </a:gs>
                  <a:gs pos="90000">
                    <a:srgbClr val="DDDDDD">
                      <a:alpha val="0"/>
                    </a:srgbClr>
                  </a:gs>
                </a:gsLst>
                <a:lin ang="2700000" scaled="1"/>
                <a:tileRect/>
              </a:gradFill>
              <a:miter lim="800000"/>
            </a:ln>
            <a:effectLst>
              <a:glow rad="63500">
                <a:srgbClr val="FFFFFF">
                  <a:alpha val="3922"/>
                </a:srgb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 userDrawn="1"/>
          </p:nvGrpSpPr>
          <p:grpSpPr bwMode="grayWhite">
            <a:xfrm>
              <a:off x="3730877" y="1536192"/>
              <a:ext cx="2721357" cy="3879656"/>
              <a:chOff x="3730877" y="1536192"/>
              <a:chExt cx="2721357" cy="3879656"/>
            </a:xfrm>
          </p:grpSpPr>
          <p:sp>
            <p:nvSpPr>
              <p:cNvPr id="20" name="Freeform 19"/>
              <p:cNvSpPr/>
              <p:nvPr userDrawn="1"/>
            </p:nvSpPr>
            <p:spPr bwMode="grayWhite">
              <a:xfrm>
                <a:off x="4388453" y="1629422"/>
                <a:ext cx="2059093" cy="340542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  <a:gd name="connsiteX2" fmla="*/ 0 w 2374787"/>
                  <a:gd name="connsiteY2" fmla="*/ 0 h 3196607"/>
                  <a:gd name="connsiteX0" fmla="*/ 0 w 2374787"/>
                  <a:gd name="connsiteY0" fmla="*/ 0 h 3196607"/>
                  <a:gd name="connsiteX1" fmla="*/ 2246083 w 2374787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7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7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2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20"/>
              <p:cNvSpPr/>
              <p:nvPr userDrawn="1"/>
            </p:nvSpPr>
            <p:spPr bwMode="grayWhite">
              <a:xfrm>
                <a:off x="3730877" y="1536192"/>
                <a:ext cx="2721357" cy="3879656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  <a:gd name="connsiteX3" fmla="*/ 1 w 3138588"/>
                  <a:gd name="connsiteY3" fmla="*/ 0 h 3682514"/>
                  <a:gd name="connsiteX0" fmla="*/ 1 w 3138588"/>
                  <a:gd name="connsiteY0" fmla="*/ 0 h 3682514"/>
                  <a:gd name="connsiteX1" fmla="*/ 2354144 w 3138588"/>
                  <a:gd name="connsiteY1" fmla="*/ 1134402 h 3682514"/>
                  <a:gd name="connsiteX2" fmla="*/ 2933782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  <a:lnTo>
                      <a:pt x="1" y="0"/>
                    </a:lnTo>
                    <a:close/>
                  </a:path>
                  <a:path w="3138588" h="3682514" fill="none">
                    <a:moveTo>
                      <a:pt x="1" y="0"/>
                    </a:moveTo>
                    <a:cubicBezTo>
                      <a:pt x="916499" y="1"/>
                      <a:pt x="1783065" y="417577"/>
                      <a:pt x="2354144" y="1134402"/>
                    </a:cubicBezTo>
                    <a:cubicBezTo>
                      <a:pt x="2925223" y="1851227"/>
                      <a:pt x="3138589" y="2789193"/>
                      <a:pt x="2933782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5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39"/>
            <p:cNvGrpSpPr/>
            <p:nvPr userDrawn="1"/>
          </p:nvGrpSpPr>
          <p:grpSpPr bwMode="grayWhite">
            <a:xfrm>
              <a:off x="2756586" y="1619763"/>
              <a:ext cx="2892850" cy="3379627"/>
              <a:chOff x="2756587" y="1619763"/>
              <a:chExt cx="2892850" cy="3379627"/>
            </a:xfrm>
          </p:grpSpPr>
          <p:sp>
            <p:nvSpPr>
              <p:cNvPr id="18" name="Freeform 17"/>
              <p:cNvSpPr/>
              <p:nvPr userDrawn="1"/>
            </p:nvSpPr>
            <p:spPr bwMode="grayWhite">
              <a:xfrm flipH="1">
                <a:off x="2774785" y="1709909"/>
                <a:ext cx="2188853" cy="2933686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  <a:gd name="connsiteX2" fmla="*/ 0 w 2374789"/>
                  <a:gd name="connsiteY2" fmla="*/ 0 h 3196608"/>
                  <a:gd name="connsiteX0" fmla="*/ 0 w 2374789"/>
                  <a:gd name="connsiteY0" fmla="*/ 0 h 3196608"/>
                  <a:gd name="connsiteX1" fmla="*/ 2246083 w 2374789"/>
                  <a:gd name="connsiteY1" fmla="*/ 3196607 h 3196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9" h="3196608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9" h="3196608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8"/>
              <p:cNvSpPr/>
              <p:nvPr userDrawn="1"/>
            </p:nvSpPr>
            <p:spPr bwMode="grayWhite">
              <a:xfrm flipH="1">
                <a:off x="2756587" y="1619763"/>
                <a:ext cx="2892850" cy="337962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8575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3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37"/>
            <p:cNvGrpSpPr/>
            <p:nvPr userDrawn="1"/>
          </p:nvGrpSpPr>
          <p:grpSpPr bwMode="grayWhite">
            <a:xfrm>
              <a:off x="3126248" y="615248"/>
              <a:ext cx="3325881" cy="2834631"/>
              <a:chOff x="3126249" y="615248"/>
              <a:chExt cx="3325881" cy="2834631"/>
            </a:xfrm>
          </p:grpSpPr>
          <p:sp>
            <p:nvSpPr>
              <p:cNvPr id="16" name="Freeform 15"/>
              <p:cNvSpPr/>
              <p:nvPr userDrawn="1"/>
            </p:nvSpPr>
            <p:spPr bwMode="grayWhite">
              <a:xfrm rot="13693869" flipH="1">
                <a:off x="3845802" y="929727"/>
                <a:ext cx="2144802" cy="2887031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  <a:gd name="connsiteX2" fmla="*/ 0 w 2374788"/>
                  <a:gd name="connsiteY2" fmla="*/ 0 h 3196606"/>
                  <a:gd name="connsiteX0" fmla="*/ 0 w 2374788"/>
                  <a:gd name="connsiteY0" fmla="*/ 0 h 3196606"/>
                  <a:gd name="connsiteX1" fmla="*/ 2246083 w 2374788"/>
                  <a:gd name="connsiteY1" fmla="*/ 3196607 h 3196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6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6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65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6"/>
              <p:cNvSpPr/>
              <p:nvPr userDrawn="1"/>
            </p:nvSpPr>
            <p:spPr bwMode="grayWhite">
              <a:xfrm rot="13693869" flipH="1">
                <a:off x="3371874" y="369623"/>
                <a:ext cx="2834631" cy="3325881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2540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6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36"/>
            <p:cNvGrpSpPr/>
            <p:nvPr userDrawn="1"/>
          </p:nvGrpSpPr>
          <p:grpSpPr bwMode="grayWhite">
            <a:xfrm>
              <a:off x="2490231" y="1369960"/>
              <a:ext cx="4781177" cy="4074972"/>
              <a:chOff x="2490231" y="1369960"/>
              <a:chExt cx="4781177" cy="4074972"/>
            </a:xfrm>
          </p:grpSpPr>
          <p:sp>
            <p:nvSpPr>
              <p:cNvPr id="14" name="Freeform 13"/>
              <p:cNvSpPr/>
              <p:nvPr userDrawn="1"/>
            </p:nvSpPr>
            <p:spPr bwMode="grayWhite">
              <a:xfrm rot="13693869" flipH="1">
                <a:off x="3524638" y="1822044"/>
                <a:ext cx="3083296" cy="4150302"/>
              </a:xfrm>
              <a:custGeom>
                <a:avLst/>
                <a:gdLst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2" fmla="*/ 2990088 w 5980176"/>
                  <a:gd name="connsiteY2" fmla="*/ 3023616 h 6047232"/>
                  <a:gd name="connsiteX3" fmla="*/ 3722577 w 5980176"/>
                  <a:gd name="connsiteY3" fmla="*/ 92129 h 6047232"/>
                  <a:gd name="connsiteX0" fmla="*/ 3722577 w 5980176"/>
                  <a:gd name="connsiteY0" fmla="*/ 92129 h 6047232"/>
                  <a:gd name="connsiteX1" fmla="*/ 5968660 w 5980176"/>
                  <a:gd name="connsiteY1" fmla="*/ 3288736 h 6047232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  <a:gd name="connsiteX2" fmla="*/ 0 w 2374788"/>
                  <a:gd name="connsiteY2" fmla="*/ 0 h 3196607"/>
                  <a:gd name="connsiteX0" fmla="*/ 0 w 2374788"/>
                  <a:gd name="connsiteY0" fmla="*/ 0 h 3196607"/>
                  <a:gd name="connsiteX1" fmla="*/ 2246083 w 2374788"/>
                  <a:gd name="connsiteY1" fmla="*/ 3196607 h 3196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74788" h="3196607" stroke="0" extrusionOk="0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  <a:lnTo>
                      <a:pt x="0" y="0"/>
                    </a:lnTo>
                    <a:close/>
                  </a:path>
                  <a:path w="2374788" h="3196607" fill="none">
                    <a:moveTo>
                      <a:pt x="0" y="0"/>
                    </a:moveTo>
                    <a:cubicBezTo>
                      <a:pt x="1423116" y="363612"/>
                      <a:pt x="2374788" y="1718024"/>
                      <a:pt x="2246083" y="3196607"/>
                    </a:cubicBezTo>
                  </a:path>
                </a:pathLst>
              </a:custGeom>
              <a:ln w="63500" cmpd="sng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2000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47000"/>
                      </a:srgbClr>
                    </a:gs>
                    <a:gs pos="80000">
                      <a:srgbClr val="F8F8F8">
                        <a:alpha val="13000"/>
                      </a:srgbClr>
                    </a:gs>
                    <a:gs pos="100000">
                      <a:srgbClr val="DDDDDD">
                        <a:alpha val="0"/>
                      </a:srgbClr>
                    </a:gs>
                  </a:gsLst>
                  <a:lin ang="2700000" scaled="1"/>
                  <a:tileRect/>
                </a:gradFill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4"/>
              <p:cNvSpPr/>
              <p:nvPr userDrawn="1"/>
            </p:nvSpPr>
            <p:spPr bwMode="grayWhite">
              <a:xfrm rot="13693869" flipH="1">
                <a:off x="2843334" y="1016857"/>
                <a:ext cx="4074972" cy="4781177"/>
              </a:xfrm>
              <a:custGeom>
                <a:avLst/>
                <a:gdLst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3" fmla="*/ 3009900 w 6019800"/>
                  <a:gd name="connsiteY3" fmla="*/ 3009900 h 6019800"/>
                  <a:gd name="connsiteX4" fmla="*/ 3009904 w 6019800"/>
                  <a:gd name="connsiteY4" fmla="*/ 0 h 6019800"/>
                  <a:gd name="connsiteX0" fmla="*/ 3009904 w 6019800"/>
                  <a:gd name="connsiteY0" fmla="*/ 0 h 6019800"/>
                  <a:gd name="connsiteX1" fmla="*/ 5364047 w 6019800"/>
                  <a:gd name="connsiteY1" fmla="*/ 1134402 h 6019800"/>
                  <a:gd name="connsiteX2" fmla="*/ 5943685 w 6019800"/>
                  <a:gd name="connsiteY2" fmla="*/ 3682514 h 6019800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  <a:gd name="connsiteX3" fmla="*/ 0 w 3138588"/>
                  <a:gd name="connsiteY3" fmla="*/ 0 h 3682514"/>
                  <a:gd name="connsiteX0" fmla="*/ 0 w 3138588"/>
                  <a:gd name="connsiteY0" fmla="*/ 0 h 3682514"/>
                  <a:gd name="connsiteX1" fmla="*/ 2354143 w 3138588"/>
                  <a:gd name="connsiteY1" fmla="*/ 1134402 h 3682514"/>
                  <a:gd name="connsiteX2" fmla="*/ 2933781 w 3138588"/>
                  <a:gd name="connsiteY2" fmla="*/ 3682514 h 3682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38588" h="3682514" stroke="0" extrusionOk="0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  <a:lnTo>
                      <a:pt x="0" y="0"/>
                    </a:lnTo>
                    <a:close/>
                  </a:path>
                  <a:path w="3138588" h="3682514" fill="none">
                    <a:moveTo>
                      <a:pt x="0" y="0"/>
                    </a:moveTo>
                    <a:cubicBezTo>
                      <a:pt x="916498" y="1"/>
                      <a:pt x="1783064" y="417577"/>
                      <a:pt x="2354143" y="1134402"/>
                    </a:cubicBezTo>
                    <a:cubicBezTo>
                      <a:pt x="2925222" y="1851227"/>
                      <a:pt x="3138588" y="2789193"/>
                      <a:pt x="2933781" y="3682514"/>
                    </a:cubicBezTo>
                  </a:path>
                </a:pathLst>
              </a:custGeom>
              <a:ln w="31750">
                <a:gradFill flip="none" rotWithShape="1">
                  <a:gsLst>
                    <a:gs pos="0">
                      <a:srgbClr val="F8F8F8">
                        <a:alpha val="0"/>
                      </a:srgbClr>
                    </a:gs>
                    <a:gs pos="50000">
                      <a:srgbClr val="F8F8F8">
                        <a:alpha val="35000"/>
                      </a:srgbClr>
                    </a:gs>
                    <a:gs pos="100000">
                      <a:srgbClr val="F8F8F8">
                        <a:alpha val="0"/>
                      </a:srgbClr>
                    </a:gs>
                  </a:gsLst>
                  <a:lin ang="27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4" name="Picture 2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4648200" y="4419600"/>
            <a:ext cx="895350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632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728" y="1289304"/>
            <a:ext cx="4038600" cy="4672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3976"/>
            <a:ext cx="4040188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5" y="1353312"/>
            <a:ext cx="4041648" cy="639762"/>
          </a:xfrm>
          <a:solidFill>
            <a:srgbClr val="FFFFFF">
              <a:alpha val="25098"/>
            </a:srgbClr>
          </a:solidFill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3976"/>
            <a:ext cx="4041775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52" y="0"/>
            <a:ext cx="7470648" cy="987552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016" y="1371600"/>
            <a:ext cx="4672584" cy="48554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6025896" y="1371600"/>
            <a:ext cx="2633472" cy="4873752"/>
          </a:xfrm>
          <a:gradFill>
            <a:gsLst>
              <a:gs pos="0">
                <a:schemeClr val="bg1">
                  <a:lumMod val="95000"/>
                  <a:alpha val="34000"/>
                </a:schemeClr>
              </a:gs>
              <a:gs pos="60000">
                <a:schemeClr val="tx2">
                  <a:lumMod val="20000"/>
                  <a:lumOff val="80000"/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02920" y="4855464"/>
            <a:ext cx="3218688" cy="777240"/>
          </a:xfrm>
          <a:solidFill>
            <a:schemeClr val="bg2">
              <a:lumMod val="50000"/>
            </a:schemeClr>
          </a:solidFill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867912" y="1216152"/>
            <a:ext cx="4626864" cy="4398264"/>
          </a:xfrm>
          <a:solidFill>
            <a:srgbClr val="EAEAEA"/>
          </a:solidFill>
          <a:effectLst>
            <a:outerShdw blurRad="254000" dist="101600" dir="2700000" algn="ctr" rotWithShape="0">
              <a:srgbClr val="000000">
                <a:alpha val="4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216152"/>
            <a:ext cx="3218688" cy="3575304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White">
          <a:xfrm>
            <a:off x="0" y="0"/>
            <a:ext cx="9144000" cy="6858000"/>
          </a:xfrm>
          <a:prstGeom prst="rect">
            <a:avLst/>
          </a:prstGeom>
          <a:gradFill>
            <a:gsLst>
              <a:gs pos="6000">
                <a:schemeClr val="bg2">
                  <a:lumMod val="50000"/>
                  <a:alpha val="83000"/>
                </a:schemeClr>
              </a:gs>
              <a:gs pos="26000">
                <a:schemeClr val="bg2">
                  <a:lumMod val="50000"/>
                  <a:alpha val="63000"/>
                </a:schemeClr>
              </a:gs>
              <a:gs pos="50000">
                <a:schemeClr val="bg2">
                  <a:lumMod val="50000"/>
                  <a:alpha val="27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black">
          <a:xfrm>
            <a:off x="0" y="0"/>
            <a:ext cx="1216152" cy="987552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76200" y="1066800"/>
            <a:ext cx="2590800" cy="1219200"/>
          </a:xfrm>
          <a:prstGeom prst="rect">
            <a:avLst/>
          </a:prstGeom>
          <a:blipFill dpi="0" rotWithShape="1">
            <a:blip r:embed="rId13">
              <a:alphaModFix amt="5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36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8659903" y="5872449"/>
            <a:ext cx="542925" cy="555625"/>
          </a:xfrm>
          <a:prstGeom prst="rect">
            <a:avLst/>
          </a:prstGeom>
          <a:noFill/>
        </p:spPr>
      </p:pic>
      <p:pic>
        <p:nvPicPr>
          <p:cNvPr id="11" name="Picture 13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 flipH="1" flipV="1">
            <a:off x="152400" y="4724400"/>
            <a:ext cx="425450" cy="434975"/>
          </a:xfrm>
          <a:prstGeom prst="rect">
            <a:avLst/>
          </a:prstGeom>
          <a:noFill/>
        </p:spPr>
      </p:pic>
      <p:pic>
        <p:nvPicPr>
          <p:cNvPr id="12" name="Picture 99" descr="sta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 rot="-1315059">
            <a:off x="533400" y="152400"/>
            <a:ext cx="692150" cy="708025"/>
          </a:xfrm>
          <a:prstGeom prst="rect">
            <a:avLst/>
          </a:prstGeom>
          <a:noFill/>
        </p:spPr>
      </p:pic>
      <p:cxnSp>
        <p:nvCxnSpPr>
          <p:cNvPr id="13" name="Straight Connector 12"/>
          <p:cNvCxnSpPr/>
          <p:nvPr/>
        </p:nvCxnSpPr>
        <p:spPr bwMode="white">
          <a:xfrm>
            <a:off x="1216946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ltGray">
          <a:xfrm>
            <a:off x="8714232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ltGray">
          <a:xfrm>
            <a:off x="2670048" y="0"/>
            <a:ext cx="0" cy="685800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White">
          <a:xfrm>
            <a:off x="0" y="990600"/>
            <a:ext cx="9144000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White">
          <a:xfrm>
            <a:off x="5788152" y="1069848"/>
            <a:ext cx="3355848" cy="158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01"/>
          <p:cNvGrpSpPr>
            <a:grpSpLocks/>
          </p:cNvGrpSpPr>
          <p:nvPr/>
        </p:nvGrpSpPr>
        <p:grpSpPr bwMode="ltGray">
          <a:xfrm>
            <a:off x="-61512" y="-103188"/>
            <a:ext cx="4100112" cy="4217988"/>
            <a:chOff x="-80" y="-65"/>
            <a:chExt cx="2624" cy="2631"/>
          </a:xfrm>
          <a:solidFill>
            <a:schemeClr val="bg2">
              <a:lumMod val="20000"/>
              <a:lumOff val="80000"/>
              <a:alpha val="10196"/>
            </a:schemeClr>
          </a:solidFill>
        </p:grpSpPr>
        <p:sp>
          <p:nvSpPr>
            <p:cNvPr id="19" name="Freeform 102"/>
            <p:cNvSpPr>
              <a:spLocks/>
            </p:cNvSpPr>
            <p:nvPr/>
          </p:nvSpPr>
          <p:spPr bwMode="ltGray">
            <a:xfrm>
              <a:off x="1703" y="0"/>
              <a:ext cx="73" cy="34"/>
            </a:xfrm>
            <a:custGeom>
              <a:avLst/>
              <a:gdLst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32 w 711"/>
                <a:gd name="connsiteY2" fmla="*/ 401 h 451"/>
                <a:gd name="connsiteX3" fmla="*/ 112 w 711"/>
                <a:gd name="connsiteY3" fmla="*/ 367 h 451"/>
                <a:gd name="connsiteX4" fmla="*/ 94 w 711"/>
                <a:gd name="connsiteY4" fmla="*/ 335 h 451"/>
                <a:gd name="connsiteX5" fmla="*/ 674 w 711"/>
                <a:gd name="connsiteY5" fmla="*/ 0 h 451"/>
                <a:gd name="connsiteX0" fmla="*/ 674 w 711"/>
                <a:gd name="connsiteY0" fmla="*/ 0 h 451"/>
                <a:gd name="connsiteX1" fmla="*/ 711 w 711"/>
                <a:gd name="connsiteY1" fmla="*/ 67 h 451"/>
                <a:gd name="connsiteX2" fmla="*/ 185 w 711"/>
                <a:gd name="connsiteY2" fmla="*/ 369 h 451"/>
                <a:gd name="connsiteX3" fmla="*/ 132 w 711"/>
                <a:gd name="connsiteY3" fmla="*/ 401 h 451"/>
                <a:gd name="connsiteX4" fmla="*/ 112 w 711"/>
                <a:gd name="connsiteY4" fmla="*/ 367 h 451"/>
                <a:gd name="connsiteX5" fmla="*/ 94 w 711"/>
                <a:gd name="connsiteY5" fmla="*/ 335 h 451"/>
                <a:gd name="connsiteX6" fmla="*/ 674 w 711"/>
                <a:gd name="connsiteY6" fmla="*/ 0 h 451"/>
                <a:gd name="connsiteX0" fmla="*/ 674 w 711"/>
                <a:gd name="connsiteY0" fmla="*/ 0 h 401"/>
                <a:gd name="connsiteX1" fmla="*/ 711 w 711"/>
                <a:gd name="connsiteY1" fmla="*/ 67 h 401"/>
                <a:gd name="connsiteX2" fmla="*/ 185 w 711"/>
                <a:gd name="connsiteY2" fmla="*/ 369 h 401"/>
                <a:gd name="connsiteX3" fmla="*/ 132 w 711"/>
                <a:gd name="connsiteY3" fmla="*/ 401 h 401"/>
                <a:gd name="connsiteX4" fmla="*/ 112 w 711"/>
                <a:gd name="connsiteY4" fmla="*/ 367 h 401"/>
                <a:gd name="connsiteX5" fmla="*/ 94 w 711"/>
                <a:gd name="connsiteY5" fmla="*/ 335 h 401"/>
                <a:gd name="connsiteX6" fmla="*/ 674 w 711"/>
                <a:gd name="connsiteY6" fmla="*/ 0 h 401"/>
                <a:gd name="connsiteX0" fmla="*/ 562 w 599"/>
                <a:gd name="connsiteY0" fmla="*/ 0 h 401"/>
                <a:gd name="connsiteX1" fmla="*/ 599 w 599"/>
                <a:gd name="connsiteY1" fmla="*/ 67 h 401"/>
                <a:gd name="connsiteX2" fmla="*/ 73 w 599"/>
                <a:gd name="connsiteY2" fmla="*/ 369 h 401"/>
                <a:gd name="connsiteX3" fmla="*/ 20 w 599"/>
                <a:gd name="connsiteY3" fmla="*/ 401 h 401"/>
                <a:gd name="connsiteX4" fmla="*/ 0 w 599"/>
                <a:gd name="connsiteY4" fmla="*/ 367 h 401"/>
                <a:gd name="connsiteX5" fmla="*/ 562 w 599"/>
                <a:gd name="connsiteY5" fmla="*/ 0 h 401"/>
                <a:gd name="connsiteX0" fmla="*/ 0 w 599"/>
                <a:gd name="connsiteY0" fmla="*/ 300 h 334"/>
                <a:gd name="connsiteX1" fmla="*/ 599 w 599"/>
                <a:gd name="connsiteY1" fmla="*/ 0 h 334"/>
                <a:gd name="connsiteX2" fmla="*/ 73 w 599"/>
                <a:gd name="connsiteY2" fmla="*/ 302 h 334"/>
                <a:gd name="connsiteX3" fmla="*/ 20 w 599"/>
                <a:gd name="connsiteY3" fmla="*/ 334 h 334"/>
                <a:gd name="connsiteX4" fmla="*/ 0 w 599"/>
                <a:gd name="connsiteY4" fmla="*/ 300 h 334"/>
                <a:gd name="connsiteX0" fmla="*/ 0 w 73"/>
                <a:gd name="connsiteY0" fmla="*/ 5 h 39"/>
                <a:gd name="connsiteX1" fmla="*/ 73 w 73"/>
                <a:gd name="connsiteY1" fmla="*/ 7 h 39"/>
                <a:gd name="connsiteX2" fmla="*/ 20 w 73"/>
                <a:gd name="connsiteY2" fmla="*/ 39 h 39"/>
                <a:gd name="connsiteX3" fmla="*/ 0 w 73"/>
                <a:gd name="connsiteY3" fmla="*/ 5 h 39"/>
                <a:gd name="connsiteX0" fmla="*/ 0 w 73"/>
                <a:gd name="connsiteY0" fmla="*/ 0 h 34"/>
                <a:gd name="connsiteX1" fmla="*/ 73 w 73"/>
                <a:gd name="connsiteY1" fmla="*/ 2 h 34"/>
                <a:gd name="connsiteX2" fmla="*/ 20 w 73"/>
                <a:gd name="connsiteY2" fmla="*/ 34 h 34"/>
                <a:gd name="connsiteX3" fmla="*/ 0 w 73"/>
                <a:gd name="connsiteY3" fmla="*/ 0 h 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" h="34">
                  <a:moveTo>
                    <a:pt x="0" y="0"/>
                  </a:moveTo>
                  <a:cubicBezTo>
                    <a:pt x="24" y="1"/>
                    <a:pt x="49" y="1"/>
                    <a:pt x="73" y="2"/>
                  </a:cubicBezTo>
                  <a:lnTo>
                    <a:pt x="20" y="34"/>
                  </a:lnTo>
                  <a:cubicBezTo>
                    <a:pt x="13" y="23"/>
                    <a:pt x="7" y="1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03"/>
            <p:cNvSpPr>
              <a:spLocks/>
            </p:cNvSpPr>
            <p:nvPr/>
          </p:nvSpPr>
          <p:spPr bwMode="ltGray">
            <a:xfrm>
              <a:off x="1739" y="2"/>
              <a:ext cx="314" cy="131"/>
            </a:xfrm>
            <a:custGeom>
              <a:avLst/>
              <a:gdLst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3 w 638"/>
                <a:gd name="connsiteY2" fmla="*/ 353 h 353"/>
                <a:gd name="connsiteX3" fmla="*/ 0 w 638"/>
                <a:gd name="connsiteY3" fmla="*/ 284 h 353"/>
                <a:gd name="connsiteX4" fmla="*/ 129 w 638"/>
                <a:gd name="connsiteY4" fmla="*/ 222 h 353"/>
                <a:gd name="connsiteX5" fmla="*/ 607 w 638"/>
                <a:gd name="connsiteY5" fmla="*/ 0 h 353"/>
                <a:gd name="connsiteX0" fmla="*/ 607 w 638"/>
                <a:gd name="connsiteY0" fmla="*/ 0 h 353"/>
                <a:gd name="connsiteX1" fmla="*/ 638 w 638"/>
                <a:gd name="connsiteY1" fmla="*/ 71 h 353"/>
                <a:gd name="connsiteX2" fmla="*/ 314 w 638"/>
                <a:gd name="connsiteY2" fmla="*/ 222 h 353"/>
                <a:gd name="connsiteX3" fmla="*/ 33 w 638"/>
                <a:gd name="connsiteY3" fmla="*/ 353 h 353"/>
                <a:gd name="connsiteX4" fmla="*/ 0 w 638"/>
                <a:gd name="connsiteY4" fmla="*/ 284 h 353"/>
                <a:gd name="connsiteX5" fmla="*/ 129 w 638"/>
                <a:gd name="connsiteY5" fmla="*/ 222 h 353"/>
                <a:gd name="connsiteX6" fmla="*/ 607 w 638"/>
                <a:gd name="connsiteY6" fmla="*/ 0 h 353"/>
                <a:gd name="connsiteX0" fmla="*/ 129 w 638"/>
                <a:gd name="connsiteY0" fmla="*/ 151 h 282"/>
                <a:gd name="connsiteX1" fmla="*/ 638 w 638"/>
                <a:gd name="connsiteY1" fmla="*/ 0 h 282"/>
                <a:gd name="connsiteX2" fmla="*/ 314 w 638"/>
                <a:gd name="connsiteY2" fmla="*/ 151 h 282"/>
                <a:gd name="connsiteX3" fmla="*/ 33 w 638"/>
                <a:gd name="connsiteY3" fmla="*/ 282 h 282"/>
                <a:gd name="connsiteX4" fmla="*/ 0 w 638"/>
                <a:gd name="connsiteY4" fmla="*/ 213 h 282"/>
                <a:gd name="connsiteX5" fmla="*/ 129 w 638"/>
                <a:gd name="connsiteY5" fmla="*/ 151 h 282"/>
                <a:gd name="connsiteX0" fmla="*/ 129 w 314"/>
                <a:gd name="connsiteY0" fmla="*/ 0 h 131"/>
                <a:gd name="connsiteX1" fmla="*/ 314 w 314"/>
                <a:gd name="connsiteY1" fmla="*/ 0 h 131"/>
                <a:gd name="connsiteX2" fmla="*/ 33 w 314"/>
                <a:gd name="connsiteY2" fmla="*/ 131 h 131"/>
                <a:gd name="connsiteX3" fmla="*/ 0 w 314"/>
                <a:gd name="connsiteY3" fmla="*/ 62 h 131"/>
                <a:gd name="connsiteX4" fmla="*/ 129 w 314"/>
                <a:gd name="connsiteY4" fmla="*/ 0 h 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" h="131">
                  <a:moveTo>
                    <a:pt x="129" y="0"/>
                  </a:moveTo>
                  <a:lnTo>
                    <a:pt x="314" y="0"/>
                  </a:lnTo>
                  <a:lnTo>
                    <a:pt x="33" y="131"/>
                  </a:lnTo>
                  <a:lnTo>
                    <a:pt x="0" y="6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04"/>
            <p:cNvSpPr>
              <a:spLocks/>
            </p:cNvSpPr>
            <p:nvPr/>
          </p:nvSpPr>
          <p:spPr bwMode="ltGray">
            <a:xfrm>
              <a:off x="1785" y="-65"/>
              <a:ext cx="654" cy="301"/>
            </a:xfrm>
            <a:custGeom>
              <a:avLst/>
              <a:gdLst/>
              <a:ahLst/>
              <a:cxnLst>
                <a:cxn ang="0">
                  <a:pos x="629" y="0"/>
                </a:cxn>
                <a:cxn ang="0">
                  <a:pos x="654" y="73"/>
                </a:cxn>
                <a:cxn ang="0">
                  <a:pos x="26" y="301"/>
                </a:cxn>
                <a:cxn ang="0">
                  <a:pos x="0" y="229"/>
                </a:cxn>
                <a:cxn ang="0">
                  <a:pos x="629" y="0"/>
                </a:cxn>
              </a:cxnLst>
              <a:rect l="0" t="0" r="r" b="b"/>
              <a:pathLst>
                <a:path w="654" h="301">
                  <a:moveTo>
                    <a:pt x="629" y="0"/>
                  </a:moveTo>
                  <a:lnTo>
                    <a:pt x="654" y="73"/>
                  </a:lnTo>
                  <a:lnTo>
                    <a:pt x="26" y="301"/>
                  </a:lnTo>
                  <a:lnTo>
                    <a:pt x="0" y="229"/>
                  </a:lnTo>
                  <a:lnTo>
                    <a:pt x="6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05"/>
            <p:cNvSpPr>
              <a:spLocks/>
            </p:cNvSpPr>
            <p:nvPr/>
          </p:nvSpPr>
          <p:spPr bwMode="ltGray">
            <a:xfrm>
              <a:off x="1821" y="94"/>
              <a:ext cx="666" cy="248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666" y="75"/>
                </a:cxn>
                <a:cxn ang="0">
                  <a:pos x="20" y="248"/>
                </a:cxn>
                <a:cxn ang="0">
                  <a:pos x="0" y="174"/>
                </a:cxn>
                <a:cxn ang="0">
                  <a:pos x="647" y="0"/>
                </a:cxn>
              </a:cxnLst>
              <a:rect l="0" t="0" r="r" b="b"/>
              <a:pathLst>
                <a:path w="666" h="248">
                  <a:moveTo>
                    <a:pt x="647" y="0"/>
                  </a:moveTo>
                  <a:lnTo>
                    <a:pt x="666" y="75"/>
                  </a:lnTo>
                  <a:lnTo>
                    <a:pt x="20" y="248"/>
                  </a:lnTo>
                  <a:lnTo>
                    <a:pt x="0" y="174"/>
                  </a:lnTo>
                  <a:lnTo>
                    <a:pt x="6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6"/>
            <p:cNvSpPr>
              <a:spLocks/>
            </p:cNvSpPr>
            <p:nvPr/>
          </p:nvSpPr>
          <p:spPr bwMode="ltGray">
            <a:xfrm>
              <a:off x="1848" y="258"/>
              <a:ext cx="673" cy="192"/>
            </a:xfrm>
            <a:custGeom>
              <a:avLst/>
              <a:gdLst/>
              <a:ahLst/>
              <a:cxnLst>
                <a:cxn ang="0">
                  <a:pos x="659" y="0"/>
                </a:cxn>
                <a:cxn ang="0">
                  <a:pos x="673" y="76"/>
                </a:cxn>
                <a:cxn ang="0">
                  <a:pos x="14" y="192"/>
                </a:cxn>
                <a:cxn ang="0">
                  <a:pos x="0" y="116"/>
                </a:cxn>
                <a:cxn ang="0">
                  <a:pos x="659" y="0"/>
                </a:cxn>
              </a:cxnLst>
              <a:rect l="0" t="0" r="r" b="b"/>
              <a:pathLst>
                <a:path w="673" h="192">
                  <a:moveTo>
                    <a:pt x="659" y="0"/>
                  </a:moveTo>
                  <a:lnTo>
                    <a:pt x="673" y="76"/>
                  </a:lnTo>
                  <a:lnTo>
                    <a:pt x="14" y="192"/>
                  </a:lnTo>
                  <a:lnTo>
                    <a:pt x="0" y="116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07"/>
            <p:cNvSpPr>
              <a:spLocks/>
            </p:cNvSpPr>
            <p:nvPr/>
          </p:nvSpPr>
          <p:spPr bwMode="ltGray">
            <a:xfrm>
              <a:off x="1867" y="424"/>
              <a:ext cx="673" cy="136"/>
            </a:xfrm>
            <a:custGeom>
              <a:avLst/>
              <a:gdLst/>
              <a:ahLst/>
              <a:cxnLst>
                <a:cxn ang="0">
                  <a:pos x="666" y="0"/>
                </a:cxn>
                <a:cxn ang="0">
                  <a:pos x="673" y="78"/>
                </a:cxn>
                <a:cxn ang="0">
                  <a:pos x="6" y="136"/>
                </a:cxn>
                <a:cxn ang="0">
                  <a:pos x="0" y="59"/>
                </a:cxn>
                <a:cxn ang="0">
                  <a:pos x="666" y="0"/>
                </a:cxn>
              </a:cxnLst>
              <a:rect l="0" t="0" r="r" b="b"/>
              <a:pathLst>
                <a:path w="673" h="136">
                  <a:moveTo>
                    <a:pt x="666" y="0"/>
                  </a:moveTo>
                  <a:lnTo>
                    <a:pt x="673" y="78"/>
                  </a:lnTo>
                  <a:lnTo>
                    <a:pt x="6" y="136"/>
                  </a:lnTo>
                  <a:lnTo>
                    <a:pt x="0" y="59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108"/>
            <p:cNvSpPr>
              <a:spLocks noChangeArrowheads="1"/>
            </p:cNvSpPr>
            <p:nvPr/>
          </p:nvSpPr>
          <p:spPr bwMode="ltGray">
            <a:xfrm>
              <a:off x="1875" y="593"/>
              <a:ext cx="669" cy="77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09"/>
            <p:cNvSpPr>
              <a:spLocks/>
            </p:cNvSpPr>
            <p:nvPr/>
          </p:nvSpPr>
          <p:spPr bwMode="ltGray">
            <a:xfrm>
              <a:off x="1867" y="703"/>
              <a:ext cx="673" cy="13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673" y="59"/>
                </a:cxn>
                <a:cxn ang="0">
                  <a:pos x="667" y="135"/>
                </a:cxn>
                <a:cxn ang="0">
                  <a:pos x="0" y="76"/>
                </a:cxn>
                <a:cxn ang="0">
                  <a:pos x="7" y="0"/>
                </a:cxn>
              </a:cxnLst>
              <a:rect l="0" t="0" r="r" b="b"/>
              <a:pathLst>
                <a:path w="673" h="135">
                  <a:moveTo>
                    <a:pt x="7" y="0"/>
                  </a:moveTo>
                  <a:lnTo>
                    <a:pt x="673" y="59"/>
                  </a:lnTo>
                  <a:lnTo>
                    <a:pt x="667" y="135"/>
                  </a:lnTo>
                  <a:lnTo>
                    <a:pt x="0" y="76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10"/>
            <p:cNvSpPr>
              <a:spLocks/>
            </p:cNvSpPr>
            <p:nvPr/>
          </p:nvSpPr>
          <p:spPr bwMode="ltGray">
            <a:xfrm>
              <a:off x="1849" y="813"/>
              <a:ext cx="674" cy="19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4" y="116"/>
                </a:cxn>
                <a:cxn ang="0">
                  <a:pos x="660" y="192"/>
                </a:cxn>
                <a:cxn ang="0">
                  <a:pos x="0" y="75"/>
                </a:cxn>
                <a:cxn ang="0">
                  <a:pos x="14" y="0"/>
                </a:cxn>
              </a:cxnLst>
              <a:rect l="0" t="0" r="r" b="b"/>
              <a:pathLst>
                <a:path w="674" h="192">
                  <a:moveTo>
                    <a:pt x="14" y="0"/>
                  </a:moveTo>
                  <a:lnTo>
                    <a:pt x="674" y="116"/>
                  </a:lnTo>
                  <a:lnTo>
                    <a:pt x="660" y="192"/>
                  </a:lnTo>
                  <a:lnTo>
                    <a:pt x="0" y="75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11"/>
            <p:cNvSpPr>
              <a:spLocks/>
            </p:cNvSpPr>
            <p:nvPr/>
          </p:nvSpPr>
          <p:spPr bwMode="ltGray">
            <a:xfrm>
              <a:off x="1822" y="921"/>
              <a:ext cx="667" cy="24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667" y="173"/>
                </a:cxn>
                <a:cxn ang="0">
                  <a:pos x="647" y="247"/>
                </a:cxn>
                <a:cxn ang="0">
                  <a:pos x="0" y="74"/>
                </a:cxn>
                <a:cxn ang="0">
                  <a:pos x="20" y="0"/>
                </a:cxn>
              </a:cxnLst>
              <a:rect l="0" t="0" r="r" b="b"/>
              <a:pathLst>
                <a:path w="667" h="247">
                  <a:moveTo>
                    <a:pt x="20" y="0"/>
                  </a:moveTo>
                  <a:lnTo>
                    <a:pt x="667" y="173"/>
                  </a:lnTo>
                  <a:lnTo>
                    <a:pt x="647" y="247"/>
                  </a:lnTo>
                  <a:lnTo>
                    <a:pt x="0" y="74"/>
                  </a:lnTo>
                  <a:lnTo>
                    <a:pt x="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12"/>
            <p:cNvSpPr>
              <a:spLocks/>
            </p:cNvSpPr>
            <p:nvPr/>
          </p:nvSpPr>
          <p:spPr bwMode="ltGray">
            <a:xfrm>
              <a:off x="1787" y="1027"/>
              <a:ext cx="655" cy="30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655" y="229"/>
                </a:cxn>
                <a:cxn ang="0">
                  <a:pos x="629" y="301"/>
                </a:cxn>
                <a:cxn ang="0">
                  <a:pos x="0" y="72"/>
                </a:cxn>
                <a:cxn ang="0">
                  <a:pos x="26" y="0"/>
                </a:cxn>
              </a:cxnLst>
              <a:rect l="0" t="0" r="r" b="b"/>
              <a:pathLst>
                <a:path w="655" h="301">
                  <a:moveTo>
                    <a:pt x="26" y="0"/>
                  </a:moveTo>
                  <a:lnTo>
                    <a:pt x="655" y="229"/>
                  </a:lnTo>
                  <a:lnTo>
                    <a:pt x="629" y="301"/>
                  </a:lnTo>
                  <a:lnTo>
                    <a:pt x="0" y="7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13"/>
            <p:cNvSpPr>
              <a:spLocks/>
            </p:cNvSpPr>
            <p:nvPr/>
          </p:nvSpPr>
          <p:spPr bwMode="ltGray">
            <a:xfrm>
              <a:off x="1742" y="1130"/>
              <a:ext cx="639" cy="353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39" y="283"/>
                </a:cxn>
                <a:cxn ang="0">
                  <a:pos x="606" y="353"/>
                </a:cxn>
                <a:cxn ang="0">
                  <a:pos x="0" y="70"/>
                </a:cxn>
                <a:cxn ang="0">
                  <a:pos x="32" y="0"/>
                </a:cxn>
              </a:cxnLst>
              <a:rect l="0" t="0" r="r" b="b"/>
              <a:pathLst>
                <a:path w="639" h="353">
                  <a:moveTo>
                    <a:pt x="32" y="0"/>
                  </a:moveTo>
                  <a:lnTo>
                    <a:pt x="639" y="283"/>
                  </a:lnTo>
                  <a:lnTo>
                    <a:pt x="606" y="353"/>
                  </a:lnTo>
                  <a:lnTo>
                    <a:pt x="0" y="7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14"/>
            <p:cNvSpPr>
              <a:spLocks/>
            </p:cNvSpPr>
            <p:nvPr/>
          </p:nvSpPr>
          <p:spPr bwMode="ltGray">
            <a:xfrm>
              <a:off x="1689" y="1230"/>
              <a:ext cx="617" cy="400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617" y="334"/>
                </a:cxn>
                <a:cxn ang="0">
                  <a:pos x="579" y="400"/>
                </a:cxn>
                <a:cxn ang="0">
                  <a:pos x="0" y="66"/>
                </a:cxn>
                <a:cxn ang="0">
                  <a:pos x="37" y="0"/>
                </a:cxn>
              </a:cxnLst>
              <a:rect l="0" t="0" r="r" b="b"/>
              <a:pathLst>
                <a:path w="617" h="400">
                  <a:moveTo>
                    <a:pt x="37" y="0"/>
                  </a:moveTo>
                  <a:lnTo>
                    <a:pt x="617" y="334"/>
                  </a:lnTo>
                  <a:lnTo>
                    <a:pt x="579" y="400"/>
                  </a:lnTo>
                  <a:lnTo>
                    <a:pt x="0" y="66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15"/>
            <p:cNvSpPr>
              <a:spLocks/>
            </p:cNvSpPr>
            <p:nvPr/>
          </p:nvSpPr>
          <p:spPr bwMode="ltGray">
            <a:xfrm>
              <a:off x="1627" y="1325"/>
              <a:ext cx="592" cy="44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2" y="383"/>
                </a:cxn>
                <a:cxn ang="0">
                  <a:pos x="548" y="446"/>
                </a:cxn>
                <a:cxn ang="0">
                  <a:pos x="0" y="62"/>
                </a:cxn>
                <a:cxn ang="0">
                  <a:pos x="44" y="0"/>
                </a:cxn>
              </a:cxnLst>
              <a:rect l="0" t="0" r="r" b="b"/>
              <a:pathLst>
                <a:path w="592" h="446">
                  <a:moveTo>
                    <a:pt x="44" y="0"/>
                  </a:moveTo>
                  <a:lnTo>
                    <a:pt x="592" y="383"/>
                  </a:lnTo>
                  <a:lnTo>
                    <a:pt x="548" y="446"/>
                  </a:lnTo>
                  <a:lnTo>
                    <a:pt x="0" y="62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16"/>
            <p:cNvSpPr>
              <a:spLocks/>
            </p:cNvSpPr>
            <p:nvPr/>
          </p:nvSpPr>
          <p:spPr bwMode="ltGray">
            <a:xfrm>
              <a:off x="1558" y="1414"/>
              <a:ext cx="562" cy="48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562" y="430"/>
                </a:cxn>
                <a:cxn ang="0">
                  <a:pos x="511" y="489"/>
                </a:cxn>
                <a:cxn ang="0">
                  <a:pos x="0" y="58"/>
                </a:cxn>
                <a:cxn ang="0">
                  <a:pos x="49" y="0"/>
                </a:cxn>
              </a:cxnLst>
              <a:rect l="0" t="0" r="r" b="b"/>
              <a:pathLst>
                <a:path w="562" h="489">
                  <a:moveTo>
                    <a:pt x="49" y="0"/>
                  </a:moveTo>
                  <a:lnTo>
                    <a:pt x="562" y="430"/>
                  </a:lnTo>
                  <a:lnTo>
                    <a:pt x="511" y="489"/>
                  </a:lnTo>
                  <a:lnTo>
                    <a:pt x="0" y="58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17"/>
            <p:cNvSpPr>
              <a:spLocks/>
            </p:cNvSpPr>
            <p:nvPr/>
          </p:nvSpPr>
          <p:spPr bwMode="ltGray">
            <a:xfrm>
              <a:off x="1480" y="1498"/>
              <a:ext cx="529" cy="52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29" y="473"/>
                </a:cxn>
                <a:cxn ang="0">
                  <a:pos x="474" y="527"/>
                </a:cxn>
                <a:cxn ang="0">
                  <a:pos x="0" y="54"/>
                </a:cxn>
                <a:cxn ang="0">
                  <a:pos x="56" y="0"/>
                </a:cxn>
              </a:cxnLst>
              <a:rect l="0" t="0" r="r" b="b"/>
              <a:pathLst>
                <a:path w="529" h="527">
                  <a:moveTo>
                    <a:pt x="56" y="0"/>
                  </a:moveTo>
                  <a:lnTo>
                    <a:pt x="529" y="473"/>
                  </a:lnTo>
                  <a:lnTo>
                    <a:pt x="474" y="527"/>
                  </a:lnTo>
                  <a:lnTo>
                    <a:pt x="0" y="54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18"/>
            <p:cNvSpPr>
              <a:spLocks/>
            </p:cNvSpPr>
            <p:nvPr/>
          </p:nvSpPr>
          <p:spPr bwMode="ltGray">
            <a:xfrm>
              <a:off x="1397" y="1574"/>
              <a:ext cx="490" cy="562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490" y="513"/>
                </a:cxn>
                <a:cxn ang="0">
                  <a:pos x="430" y="562"/>
                </a:cxn>
                <a:cxn ang="0">
                  <a:pos x="0" y="51"/>
                </a:cxn>
                <a:cxn ang="0">
                  <a:pos x="59" y="0"/>
                </a:cxn>
              </a:cxnLst>
              <a:rect l="0" t="0" r="r" b="b"/>
              <a:pathLst>
                <a:path w="490" h="562">
                  <a:moveTo>
                    <a:pt x="59" y="0"/>
                  </a:moveTo>
                  <a:lnTo>
                    <a:pt x="490" y="513"/>
                  </a:lnTo>
                  <a:lnTo>
                    <a:pt x="430" y="562"/>
                  </a:lnTo>
                  <a:lnTo>
                    <a:pt x="0" y="51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19"/>
            <p:cNvSpPr>
              <a:spLocks/>
            </p:cNvSpPr>
            <p:nvPr/>
          </p:nvSpPr>
          <p:spPr bwMode="ltGray">
            <a:xfrm>
              <a:off x="1308" y="1644"/>
              <a:ext cx="446" cy="593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46" y="548"/>
                </a:cxn>
                <a:cxn ang="0">
                  <a:pos x="384" y="593"/>
                </a:cxn>
                <a:cxn ang="0">
                  <a:pos x="0" y="45"/>
                </a:cxn>
                <a:cxn ang="0">
                  <a:pos x="64" y="0"/>
                </a:cxn>
              </a:cxnLst>
              <a:rect l="0" t="0" r="r" b="b"/>
              <a:pathLst>
                <a:path w="446" h="593">
                  <a:moveTo>
                    <a:pt x="64" y="0"/>
                  </a:moveTo>
                  <a:lnTo>
                    <a:pt x="446" y="548"/>
                  </a:lnTo>
                  <a:lnTo>
                    <a:pt x="384" y="593"/>
                  </a:lnTo>
                  <a:lnTo>
                    <a:pt x="0" y="45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20"/>
            <p:cNvSpPr>
              <a:spLocks/>
            </p:cNvSpPr>
            <p:nvPr/>
          </p:nvSpPr>
          <p:spPr bwMode="ltGray">
            <a:xfrm>
              <a:off x="1214" y="1707"/>
              <a:ext cx="401" cy="618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401" y="579"/>
                </a:cxn>
                <a:cxn ang="0">
                  <a:pos x="334" y="618"/>
                </a:cxn>
                <a:cxn ang="0">
                  <a:pos x="0" y="38"/>
                </a:cxn>
                <a:cxn ang="0">
                  <a:pos x="66" y="0"/>
                </a:cxn>
              </a:cxnLst>
              <a:rect l="0" t="0" r="r" b="b"/>
              <a:pathLst>
                <a:path w="401" h="618">
                  <a:moveTo>
                    <a:pt x="66" y="0"/>
                  </a:moveTo>
                  <a:lnTo>
                    <a:pt x="401" y="579"/>
                  </a:lnTo>
                  <a:lnTo>
                    <a:pt x="334" y="618"/>
                  </a:lnTo>
                  <a:lnTo>
                    <a:pt x="0" y="38"/>
                  </a:lnTo>
                  <a:lnTo>
                    <a:pt x="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21"/>
            <p:cNvSpPr>
              <a:spLocks/>
            </p:cNvSpPr>
            <p:nvPr/>
          </p:nvSpPr>
          <p:spPr bwMode="ltGray">
            <a:xfrm>
              <a:off x="1115" y="1760"/>
              <a:ext cx="353" cy="640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353" y="607"/>
                </a:cxn>
                <a:cxn ang="0">
                  <a:pos x="282" y="640"/>
                </a:cxn>
                <a:cxn ang="0">
                  <a:pos x="0" y="33"/>
                </a:cxn>
                <a:cxn ang="0">
                  <a:pos x="69" y="0"/>
                </a:cxn>
              </a:cxnLst>
              <a:rect l="0" t="0" r="r" b="b"/>
              <a:pathLst>
                <a:path w="353" h="640">
                  <a:moveTo>
                    <a:pt x="69" y="0"/>
                  </a:moveTo>
                  <a:lnTo>
                    <a:pt x="353" y="607"/>
                  </a:lnTo>
                  <a:lnTo>
                    <a:pt x="282" y="640"/>
                  </a:lnTo>
                  <a:lnTo>
                    <a:pt x="0" y="33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22"/>
            <p:cNvSpPr>
              <a:spLocks/>
            </p:cNvSpPr>
            <p:nvPr/>
          </p:nvSpPr>
          <p:spPr bwMode="ltGray">
            <a:xfrm>
              <a:off x="1012" y="1806"/>
              <a:ext cx="301" cy="656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301" y="629"/>
                </a:cxn>
                <a:cxn ang="0">
                  <a:pos x="228" y="656"/>
                </a:cxn>
                <a:cxn ang="0">
                  <a:pos x="0" y="27"/>
                </a:cxn>
                <a:cxn ang="0">
                  <a:pos x="72" y="0"/>
                </a:cxn>
              </a:cxnLst>
              <a:rect l="0" t="0" r="r" b="b"/>
              <a:pathLst>
                <a:path w="301" h="656">
                  <a:moveTo>
                    <a:pt x="72" y="0"/>
                  </a:moveTo>
                  <a:lnTo>
                    <a:pt x="301" y="629"/>
                  </a:lnTo>
                  <a:lnTo>
                    <a:pt x="228" y="656"/>
                  </a:lnTo>
                  <a:lnTo>
                    <a:pt x="0" y="27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123"/>
            <p:cNvSpPr>
              <a:spLocks/>
            </p:cNvSpPr>
            <p:nvPr/>
          </p:nvSpPr>
          <p:spPr bwMode="ltGray">
            <a:xfrm>
              <a:off x="906" y="1844"/>
              <a:ext cx="248" cy="666"/>
            </a:xfrm>
            <a:custGeom>
              <a:avLst/>
              <a:gdLst/>
              <a:ahLst/>
              <a:cxnLst>
                <a:cxn ang="0">
                  <a:pos x="74" y="0"/>
                </a:cxn>
                <a:cxn ang="0">
                  <a:pos x="248" y="646"/>
                </a:cxn>
                <a:cxn ang="0">
                  <a:pos x="173" y="666"/>
                </a:cxn>
                <a:cxn ang="0">
                  <a:pos x="0" y="18"/>
                </a:cxn>
                <a:cxn ang="0">
                  <a:pos x="74" y="0"/>
                </a:cxn>
              </a:cxnLst>
              <a:rect l="0" t="0" r="r" b="b"/>
              <a:pathLst>
                <a:path w="248" h="666">
                  <a:moveTo>
                    <a:pt x="74" y="0"/>
                  </a:moveTo>
                  <a:lnTo>
                    <a:pt x="248" y="646"/>
                  </a:lnTo>
                  <a:lnTo>
                    <a:pt x="173" y="666"/>
                  </a:lnTo>
                  <a:lnTo>
                    <a:pt x="0" y="18"/>
                  </a:lnTo>
                  <a:lnTo>
                    <a:pt x="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24"/>
            <p:cNvSpPr>
              <a:spLocks/>
            </p:cNvSpPr>
            <p:nvPr/>
          </p:nvSpPr>
          <p:spPr bwMode="ltGray">
            <a:xfrm>
              <a:off x="798" y="1870"/>
              <a:ext cx="192" cy="67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192" y="660"/>
                </a:cxn>
                <a:cxn ang="0">
                  <a:pos x="116" y="673"/>
                </a:cxn>
                <a:cxn ang="0">
                  <a:pos x="0" y="13"/>
                </a:cxn>
                <a:cxn ang="0">
                  <a:pos x="76" y="0"/>
                </a:cxn>
              </a:cxnLst>
              <a:rect l="0" t="0" r="r" b="b"/>
              <a:pathLst>
                <a:path w="192" h="673">
                  <a:moveTo>
                    <a:pt x="76" y="0"/>
                  </a:moveTo>
                  <a:lnTo>
                    <a:pt x="192" y="660"/>
                  </a:lnTo>
                  <a:lnTo>
                    <a:pt x="116" y="673"/>
                  </a:lnTo>
                  <a:lnTo>
                    <a:pt x="0" y="13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125"/>
            <p:cNvSpPr>
              <a:spLocks/>
            </p:cNvSpPr>
            <p:nvPr/>
          </p:nvSpPr>
          <p:spPr bwMode="ltGray">
            <a:xfrm>
              <a:off x="688" y="1888"/>
              <a:ext cx="136" cy="673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36" y="667"/>
                </a:cxn>
                <a:cxn ang="0">
                  <a:pos x="58" y="673"/>
                </a:cxn>
                <a:cxn ang="0">
                  <a:pos x="0" y="7"/>
                </a:cxn>
                <a:cxn ang="0">
                  <a:pos x="77" y="0"/>
                </a:cxn>
              </a:cxnLst>
              <a:rect l="0" t="0" r="r" b="b"/>
              <a:pathLst>
                <a:path w="136" h="673">
                  <a:moveTo>
                    <a:pt x="77" y="0"/>
                  </a:moveTo>
                  <a:lnTo>
                    <a:pt x="136" y="667"/>
                  </a:lnTo>
                  <a:lnTo>
                    <a:pt x="58" y="673"/>
                  </a:lnTo>
                  <a:lnTo>
                    <a:pt x="0" y="7"/>
                  </a:lnTo>
                  <a:lnTo>
                    <a:pt x="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26"/>
            <p:cNvSpPr>
              <a:spLocks noChangeArrowheads="1"/>
            </p:cNvSpPr>
            <p:nvPr/>
          </p:nvSpPr>
          <p:spPr bwMode="ltGray">
            <a:xfrm>
              <a:off x="578" y="1896"/>
              <a:ext cx="77" cy="670"/>
            </a:xfrm>
            <a:prstGeom prst="rect">
              <a:avLst/>
            </a:prstGeom>
            <a:grpFill/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127"/>
            <p:cNvSpPr>
              <a:spLocks/>
            </p:cNvSpPr>
            <p:nvPr/>
          </p:nvSpPr>
          <p:spPr bwMode="ltGray">
            <a:xfrm>
              <a:off x="410" y="1889"/>
              <a:ext cx="135" cy="67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35" y="7"/>
                </a:cxn>
                <a:cxn ang="0">
                  <a:pos x="76" y="673"/>
                </a:cxn>
                <a:cxn ang="0">
                  <a:pos x="0" y="666"/>
                </a:cxn>
                <a:cxn ang="0">
                  <a:pos x="59" y="0"/>
                </a:cxn>
              </a:cxnLst>
              <a:rect l="0" t="0" r="r" b="b"/>
              <a:pathLst>
                <a:path w="135" h="673">
                  <a:moveTo>
                    <a:pt x="59" y="0"/>
                  </a:moveTo>
                  <a:lnTo>
                    <a:pt x="135" y="7"/>
                  </a:lnTo>
                  <a:lnTo>
                    <a:pt x="76" y="673"/>
                  </a:lnTo>
                  <a:lnTo>
                    <a:pt x="0" y="666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128"/>
            <p:cNvSpPr>
              <a:spLocks/>
            </p:cNvSpPr>
            <p:nvPr/>
          </p:nvSpPr>
          <p:spPr bwMode="ltGray">
            <a:xfrm>
              <a:off x="243" y="1872"/>
              <a:ext cx="192" cy="672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192" y="13"/>
                </a:cxn>
                <a:cxn ang="0">
                  <a:pos x="76" y="672"/>
                </a:cxn>
                <a:cxn ang="0">
                  <a:pos x="0" y="659"/>
                </a:cxn>
                <a:cxn ang="0">
                  <a:pos x="117" y="0"/>
                </a:cxn>
              </a:cxnLst>
              <a:rect l="0" t="0" r="r" b="b"/>
              <a:pathLst>
                <a:path w="192" h="672">
                  <a:moveTo>
                    <a:pt x="117" y="0"/>
                  </a:moveTo>
                  <a:lnTo>
                    <a:pt x="192" y="13"/>
                  </a:lnTo>
                  <a:lnTo>
                    <a:pt x="76" y="672"/>
                  </a:lnTo>
                  <a:lnTo>
                    <a:pt x="0" y="659"/>
                  </a:lnTo>
                  <a:lnTo>
                    <a:pt x="1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129"/>
            <p:cNvSpPr>
              <a:spLocks/>
            </p:cNvSpPr>
            <p:nvPr/>
          </p:nvSpPr>
          <p:spPr bwMode="ltGray">
            <a:xfrm>
              <a:off x="80" y="1845"/>
              <a:ext cx="247" cy="666"/>
            </a:xfrm>
            <a:custGeom>
              <a:avLst/>
              <a:gdLst/>
              <a:ahLst/>
              <a:cxnLst>
                <a:cxn ang="0">
                  <a:pos x="172" y="0"/>
                </a:cxn>
                <a:cxn ang="0">
                  <a:pos x="247" y="20"/>
                </a:cxn>
                <a:cxn ang="0">
                  <a:pos x="74" y="666"/>
                </a:cxn>
                <a:cxn ang="0">
                  <a:pos x="0" y="646"/>
                </a:cxn>
                <a:cxn ang="0">
                  <a:pos x="172" y="0"/>
                </a:cxn>
              </a:cxnLst>
              <a:rect l="0" t="0" r="r" b="b"/>
              <a:pathLst>
                <a:path w="247" h="666">
                  <a:moveTo>
                    <a:pt x="172" y="0"/>
                  </a:moveTo>
                  <a:lnTo>
                    <a:pt x="247" y="20"/>
                  </a:lnTo>
                  <a:lnTo>
                    <a:pt x="74" y="666"/>
                  </a:lnTo>
                  <a:lnTo>
                    <a:pt x="0" y="646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30"/>
            <p:cNvSpPr>
              <a:spLocks/>
            </p:cNvSpPr>
            <p:nvPr/>
          </p:nvSpPr>
          <p:spPr bwMode="ltGray">
            <a:xfrm>
              <a:off x="-80" y="1808"/>
              <a:ext cx="301" cy="656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301" y="27"/>
                </a:cxn>
                <a:cxn ang="0">
                  <a:pos x="72" y="656"/>
                </a:cxn>
                <a:cxn ang="0">
                  <a:pos x="0" y="629"/>
                </a:cxn>
                <a:cxn ang="0">
                  <a:pos x="229" y="0"/>
                </a:cxn>
              </a:cxnLst>
              <a:rect l="0" t="0" r="r" b="b"/>
              <a:pathLst>
                <a:path w="301" h="656">
                  <a:moveTo>
                    <a:pt x="229" y="0"/>
                  </a:moveTo>
                  <a:lnTo>
                    <a:pt x="301" y="27"/>
                  </a:lnTo>
                  <a:lnTo>
                    <a:pt x="72" y="656"/>
                  </a:lnTo>
                  <a:lnTo>
                    <a:pt x="0" y="629"/>
                  </a:lnTo>
                  <a:lnTo>
                    <a:pt x="2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31"/>
            <p:cNvSpPr>
              <a:spLocks/>
            </p:cNvSpPr>
            <p:nvPr/>
          </p:nvSpPr>
          <p:spPr bwMode="ltGray">
            <a:xfrm>
              <a:off x="-42" y="1764"/>
              <a:ext cx="160" cy="377"/>
            </a:xfrm>
            <a:custGeom>
              <a:avLst/>
              <a:gdLst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70 w 353"/>
                <a:gd name="connsiteY2" fmla="*/ 639 h 639"/>
                <a:gd name="connsiteX3" fmla="*/ 0 w 353"/>
                <a:gd name="connsiteY3" fmla="*/ 606 h 639"/>
                <a:gd name="connsiteX4" fmla="*/ 193 w 353"/>
                <a:gd name="connsiteY4" fmla="*/ 193 h 639"/>
                <a:gd name="connsiteX5" fmla="*/ 283 w 353"/>
                <a:gd name="connsiteY5" fmla="*/ 0 h 639"/>
                <a:gd name="connsiteX0" fmla="*/ 283 w 353"/>
                <a:gd name="connsiteY0" fmla="*/ 0 h 639"/>
                <a:gd name="connsiteX1" fmla="*/ 353 w 353"/>
                <a:gd name="connsiteY1" fmla="*/ 33 h 639"/>
                <a:gd name="connsiteX2" fmla="*/ 193 w 353"/>
                <a:gd name="connsiteY2" fmla="*/ 377 h 639"/>
                <a:gd name="connsiteX3" fmla="*/ 70 w 353"/>
                <a:gd name="connsiteY3" fmla="*/ 639 h 639"/>
                <a:gd name="connsiteX4" fmla="*/ 0 w 353"/>
                <a:gd name="connsiteY4" fmla="*/ 606 h 639"/>
                <a:gd name="connsiteX5" fmla="*/ 193 w 353"/>
                <a:gd name="connsiteY5" fmla="*/ 193 h 639"/>
                <a:gd name="connsiteX6" fmla="*/ 283 w 353"/>
                <a:gd name="connsiteY6" fmla="*/ 0 h 639"/>
                <a:gd name="connsiteX0" fmla="*/ 283 w 353"/>
                <a:gd name="connsiteY0" fmla="*/ 0 h 606"/>
                <a:gd name="connsiteX1" fmla="*/ 353 w 353"/>
                <a:gd name="connsiteY1" fmla="*/ 33 h 606"/>
                <a:gd name="connsiteX2" fmla="*/ 193 w 353"/>
                <a:gd name="connsiteY2" fmla="*/ 377 h 606"/>
                <a:gd name="connsiteX3" fmla="*/ 0 w 353"/>
                <a:gd name="connsiteY3" fmla="*/ 606 h 606"/>
                <a:gd name="connsiteX4" fmla="*/ 193 w 353"/>
                <a:gd name="connsiteY4" fmla="*/ 193 h 606"/>
                <a:gd name="connsiteX5" fmla="*/ 283 w 353"/>
                <a:gd name="connsiteY5" fmla="*/ 0 h 606"/>
                <a:gd name="connsiteX0" fmla="*/ 90 w 160"/>
                <a:gd name="connsiteY0" fmla="*/ 0 h 377"/>
                <a:gd name="connsiteX1" fmla="*/ 160 w 160"/>
                <a:gd name="connsiteY1" fmla="*/ 33 h 377"/>
                <a:gd name="connsiteX2" fmla="*/ 0 w 160"/>
                <a:gd name="connsiteY2" fmla="*/ 377 h 377"/>
                <a:gd name="connsiteX3" fmla="*/ 0 w 160"/>
                <a:gd name="connsiteY3" fmla="*/ 193 h 377"/>
                <a:gd name="connsiteX4" fmla="*/ 90 w 160"/>
                <a:gd name="connsiteY4" fmla="*/ 0 h 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" h="377">
                  <a:moveTo>
                    <a:pt x="90" y="0"/>
                  </a:moveTo>
                  <a:lnTo>
                    <a:pt x="160" y="33"/>
                  </a:lnTo>
                  <a:cubicBezTo>
                    <a:pt x="107" y="148"/>
                    <a:pt x="53" y="262"/>
                    <a:pt x="0" y="377"/>
                  </a:cubicBezTo>
                  <a:lnTo>
                    <a:pt x="0" y="193"/>
                  </a:lnTo>
                  <a:cubicBezTo>
                    <a:pt x="30" y="129"/>
                    <a:pt x="60" y="64"/>
                    <a:pt x="9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32"/>
            <p:cNvSpPr>
              <a:spLocks/>
            </p:cNvSpPr>
            <p:nvPr/>
          </p:nvSpPr>
          <p:spPr bwMode="ltGray">
            <a:xfrm>
              <a:off x="-42" y="1714"/>
              <a:ext cx="60" cy="136"/>
            </a:xfrm>
            <a:custGeom>
              <a:avLst/>
              <a:gdLst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66 w 400"/>
                <a:gd name="connsiteY2" fmla="*/ 714 h 714"/>
                <a:gd name="connsiteX3" fmla="*/ 0 w 400"/>
                <a:gd name="connsiteY3" fmla="*/ 676 h 714"/>
                <a:gd name="connsiteX4" fmla="*/ 334 w 400"/>
                <a:gd name="connsiteY4" fmla="*/ 96 h 714"/>
                <a:gd name="connsiteX5" fmla="*/ 341 w 400"/>
                <a:gd name="connsiteY5" fmla="*/ 100 h 714"/>
                <a:gd name="connsiteX0" fmla="*/ 334 w 400"/>
                <a:gd name="connsiteY0" fmla="*/ 96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7" fmla="*/ 334 w 400"/>
                <a:gd name="connsiteY7" fmla="*/ 96 h 714"/>
                <a:gd name="connsiteX0" fmla="*/ 341 w 400"/>
                <a:gd name="connsiteY0" fmla="*/ 100 h 714"/>
                <a:gd name="connsiteX1" fmla="*/ 400 w 400"/>
                <a:gd name="connsiteY1" fmla="*/ 135 h 714"/>
                <a:gd name="connsiteX2" fmla="*/ 340 w 400"/>
                <a:gd name="connsiteY2" fmla="*/ 236 h 714"/>
                <a:gd name="connsiteX3" fmla="*/ 66 w 400"/>
                <a:gd name="connsiteY3" fmla="*/ 714 h 714"/>
                <a:gd name="connsiteX4" fmla="*/ 0 w 400"/>
                <a:gd name="connsiteY4" fmla="*/ 676 h 714"/>
                <a:gd name="connsiteX5" fmla="*/ 334 w 400"/>
                <a:gd name="connsiteY5" fmla="*/ 96 h 714"/>
                <a:gd name="connsiteX6" fmla="*/ 341 w 400"/>
                <a:gd name="connsiteY6" fmla="*/ 100 h 7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341 w 400"/>
                <a:gd name="connsiteY0" fmla="*/ 0 h 614"/>
                <a:gd name="connsiteX1" fmla="*/ 400 w 400"/>
                <a:gd name="connsiteY1" fmla="*/ 35 h 614"/>
                <a:gd name="connsiteX2" fmla="*/ 340 w 400"/>
                <a:gd name="connsiteY2" fmla="*/ 136 h 614"/>
                <a:gd name="connsiteX3" fmla="*/ 66 w 400"/>
                <a:gd name="connsiteY3" fmla="*/ 614 h 614"/>
                <a:gd name="connsiteX4" fmla="*/ 0 w 400"/>
                <a:gd name="connsiteY4" fmla="*/ 576 h 614"/>
                <a:gd name="connsiteX5" fmla="*/ 341 w 400"/>
                <a:gd name="connsiteY5" fmla="*/ 0 h 614"/>
                <a:gd name="connsiteX0" fmla="*/ 275 w 334"/>
                <a:gd name="connsiteY0" fmla="*/ 0 h 614"/>
                <a:gd name="connsiteX1" fmla="*/ 334 w 334"/>
                <a:gd name="connsiteY1" fmla="*/ 35 h 614"/>
                <a:gd name="connsiteX2" fmla="*/ 274 w 334"/>
                <a:gd name="connsiteY2" fmla="*/ 136 h 614"/>
                <a:gd name="connsiteX3" fmla="*/ 0 w 334"/>
                <a:gd name="connsiteY3" fmla="*/ 614 h 614"/>
                <a:gd name="connsiteX4" fmla="*/ 275 w 334"/>
                <a:gd name="connsiteY4" fmla="*/ 0 h 614"/>
                <a:gd name="connsiteX0" fmla="*/ 1 w 60"/>
                <a:gd name="connsiteY0" fmla="*/ 0 h 136"/>
                <a:gd name="connsiteX1" fmla="*/ 60 w 60"/>
                <a:gd name="connsiteY1" fmla="*/ 35 h 136"/>
                <a:gd name="connsiteX2" fmla="*/ 0 w 60"/>
                <a:gd name="connsiteY2" fmla="*/ 136 h 136"/>
                <a:gd name="connsiteX3" fmla="*/ 1 w 60"/>
                <a:gd name="connsiteY3" fmla="*/ 0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" h="136">
                  <a:moveTo>
                    <a:pt x="1" y="0"/>
                  </a:moveTo>
                  <a:lnTo>
                    <a:pt x="60" y="35"/>
                  </a:lnTo>
                  <a:cubicBezTo>
                    <a:pt x="40" y="69"/>
                    <a:pt x="20" y="102"/>
                    <a:pt x="0" y="136"/>
                  </a:cubicBezTo>
                  <a:cubicBezTo>
                    <a:pt x="0" y="91"/>
                    <a:pt x="1" y="45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16152" y="0"/>
            <a:ext cx="7470648" cy="987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188720"/>
            <a:ext cx="8229600" cy="4907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056" y="6364224"/>
            <a:ext cx="2185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70048" y="6364224"/>
            <a:ext cx="5312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4152" y="6364224"/>
            <a:ext cx="612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8415" cmpd="sng">
            <a:noFill/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 2" pitchFamily="18" charset="2"/>
        <a:buChar char="¤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60000"/>
            <a:lumOff val="4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60000"/>
            <a:lumOff val="4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7030A0"/>
                </a:solidFill>
                <a:latin typeface="Franklin Gothic Demi" pitchFamily="34" charset="0"/>
              </a:rPr>
              <a:t>Преобразование сумм тригонометрических функций в произведение</a:t>
            </a:r>
            <a:endParaRPr lang="ru-RU" sz="4800" dirty="0">
              <a:solidFill>
                <a:srgbClr val="7030A0"/>
              </a:solidFill>
              <a:latin typeface="Franklin Gothic Dem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7286676" cy="164307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Сумма (разность) синусов</a:t>
            </a:r>
          </a:p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Сумма (разность) косинусов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70182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DA74C4"/>
                </a:solidFill>
              </a:rPr>
              <a:t>Рассмотрим выражение</a:t>
            </a:r>
            <a:endParaRPr lang="ru-RU" dirty="0">
              <a:solidFill>
                <a:srgbClr val="DA74C4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142976" y="1071546"/>
          <a:ext cx="7429552" cy="1068388"/>
        </p:xfrm>
        <a:graphic>
          <a:graphicData uri="http://schemas.openxmlformats.org/presentationml/2006/ole">
            <p:oleObj spid="_x0000_s1026" name="Формула" r:id="rId3" imgW="123156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0" y="2285992"/>
          <a:ext cx="9001156" cy="725368"/>
        </p:xfrm>
        <a:graphic>
          <a:graphicData uri="http://schemas.openxmlformats.org/presentationml/2006/ole">
            <p:oleObj spid="_x0000_s1028" name="Формула" r:id="rId4" imgW="297180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612557" y="3000372"/>
          <a:ext cx="2612589" cy="571504"/>
        </p:xfrm>
        <a:graphic>
          <a:graphicData uri="http://schemas.openxmlformats.org/presentationml/2006/ole">
            <p:oleObj spid="_x0000_s1029" name="Формула" r:id="rId5" imgW="812520" imgH="1774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5720" y="3714752"/>
            <a:ext cx="1390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Т.о.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1030" name="Содержимое 3"/>
          <p:cNvGraphicFramePr>
            <a:graphicFrameLocks noChangeAspect="1"/>
          </p:cNvGraphicFramePr>
          <p:nvPr/>
        </p:nvGraphicFramePr>
        <p:xfrm>
          <a:off x="142844" y="4710568"/>
          <a:ext cx="8715436" cy="964109"/>
        </p:xfrm>
        <a:graphic>
          <a:graphicData uri="http://schemas.openxmlformats.org/presentationml/2006/ole">
            <p:oleObj spid="_x0000_s1030" name="Формула" r:id="rId6" imgW="20318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214290"/>
            <a:ext cx="7470648" cy="7732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Введем обозначения: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571604" y="1500174"/>
          <a:ext cx="6096000" cy="642942"/>
        </p:xfrm>
        <a:graphic>
          <a:graphicData uri="http://schemas.openxmlformats.org/presentationml/2006/ole">
            <p:oleObj spid="_x0000_s2050" name="Формула" r:id="rId3" imgW="1193760" imgH="177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928794" y="2500306"/>
          <a:ext cx="5231102" cy="1460938"/>
        </p:xfrm>
        <a:graphic>
          <a:graphicData uri="http://schemas.openxmlformats.org/presentationml/2006/ole">
            <p:oleObj spid="_x0000_s2051" name="Формула" r:id="rId4" imgW="140940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928794" y="4429132"/>
          <a:ext cx="5341719" cy="1533271"/>
        </p:xfrm>
        <a:graphic>
          <a:graphicData uri="http://schemas.openxmlformats.org/presentationml/2006/ole">
            <p:oleObj spid="_x0000_s2052" name="Формула" r:id="rId5" imgW="1371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643314"/>
            <a:ext cx="7772400" cy="1362075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Тогда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357166"/>
            <a:ext cx="7772400" cy="264320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Заменим             на          ,             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</a:rPr>
              <a:t>на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      </a:t>
            </a:r>
          </a:p>
          <a:p>
            <a:pPr algn="l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       на                 ,        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</a:rPr>
              <a:t>на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                   </a:t>
            </a:r>
          </a:p>
          <a:p>
            <a:pPr algn="l"/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14612" y="642918"/>
          <a:ext cx="1143008" cy="596352"/>
        </p:xfrm>
        <a:graphic>
          <a:graphicData uri="http://schemas.openxmlformats.org/presentationml/2006/ole">
            <p:oleObj spid="_x0000_s3074" name="Формула" r:id="rId3" imgW="291960" imgH="1522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86314" y="642918"/>
          <a:ext cx="571504" cy="628654"/>
        </p:xfrm>
        <a:graphic>
          <a:graphicData uri="http://schemas.openxmlformats.org/presentationml/2006/ole">
            <p:oleObj spid="_x0000_s3075" name="Формула" r:id="rId4" imgW="126720" imgH="1396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929322" y="642918"/>
          <a:ext cx="1143000" cy="596900"/>
        </p:xfrm>
        <a:graphic>
          <a:graphicData uri="http://schemas.openxmlformats.org/presentationml/2006/ole">
            <p:oleObj spid="_x0000_s3076" name="Формула" r:id="rId5" imgW="291960" imgH="1522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929586" y="642918"/>
          <a:ext cx="569916" cy="673538"/>
        </p:xfrm>
        <a:graphic>
          <a:graphicData uri="http://schemas.openxmlformats.org/presentationml/2006/ole">
            <p:oleObj spid="_x0000_s3077" name="Формула" r:id="rId6" imgW="139680" imgH="1648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000100" y="1785926"/>
          <a:ext cx="633364" cy="662995"/>
        </p:xfrm>
        <a:graphic>
          <a:graphicData uri="http://schemas.openxmlformats.org/presentationml/2006/ole">
            <p:oleObj spid="_x0000_s3078" name="Формула" r:id="rId7" imgW="114120" imgH="1396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428860" y="1350154"/>
          <a:ext cx="1527852" cy="1578780"/>
        </p:xfrm>
        <a:graphic>
          <a:graphicData uri="http://schemas.openxmlformats.org/presentationml/2006/ole">
            <p:oleObj spid="_x0000_s3079" name="Формула" r:id="rId8" imgW="38088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429124" y="1643050"/>
          <a:ext cx="500066" cy="790580"/>
        </p:xfrm>
        <a:graphic>
          <a:graphicData uri="http://schemas.openxmlformats.org/presentationml/2006/ole">
            <p:oleObj spid="_x0000_s3080" name="Формула" r:id="rId9" imgW="88560" imgH="152280" progId="Equation.3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026150" y="1357313"/>
          <a:ext cx="1476375" cy="1579562"/>
        </p:xfrm>
        <a:graphic>
          <a:graphicData uri="http://schemas.openxmlformats.org/presentationml/2006/ole">
            <p:oleObj spid="_x0000_s3081" name="Формула" r:id="rId10" imgW="36828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85720" y="4143380"/>
          <a:ext cx="8614040" cy="1618395"/>
        </p:xfrm>
        <a:graphic>
          <a:graphicData uri="http://schemas.openxmlformats.org/presentationml/2006/ole">
            <p:oleObj spid="_x0000_s3082" name="Формула" r:id="rId11" imgW="2095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152" y="214290"/>
            <a:ext cx="7470648" cy="13573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Учитывая, что</a:t>
            </a:r>
            <a:b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находим    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4786314" y="214290"/>
          <a:ext cx="3762380" cy="714379"/>
        </p:xfrm>
        <a:graphic>
          <a:graphicData uri="http://schemas.openxmlformats.org/presentationml/2006/ole">
            <p:oleObj spid="_x0000_s4098" name="Формула" r:id="rId3" imgW="1066680" imgH="215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2" y="1500174"/>
          <a:ext cx="6946296" cy="785818"/>
        </p:xfrm>
        <a:graphic>
          <a:graphicData uri="http://schemas.openxmlformats.org/presentationml/2006/ole">
            <p:oleObj spid="_x0000_s4099" name="Формула" r:id="rId4" imgW="190476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285852" y="2428868"/>
          <a:ext cx="6436333" cy="1357322"/>
        </p:xfrm>
        <a:graphic>
          <a:graphicData uri="http://schemas.openxmlformats.org/presentationml/2006/ole">
            <p:oleObj spid="_x0000_s4100" name="Формула" r:id="rId5" imgW="1866600" imgH="39348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352682" y="4071942"/>
          <a:ext cx="4931525" cy="1428760"/>
        </p:xfrm>
        <a:graphic>
          <a:graphicData uri="http://schemas.openxmlformats.org/presentationml/2006/ole">
            <p:oleObj spid="_x0000_s4101" name="Формула" r:id="rId6" imgW="1358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470648" cy="9875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Получили формулу: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214282" y="2357430"/>
          <a:ext cx="8703039" cy="1900245"/>
        </p:xfrm>
        <a:graphic>
          <a:graphicData uri="http://schemas.openxmlformats.org/presentationml/2006/ole">
            <p:oleObj spid="_x0000_s5122" name="Формула" r:id="rId3" imgW="2082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428596" y="285728"/>
            <a:ext cx="8258204" cy="70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18415" cmpd="sng">
                  <a:noFill/>
                  <a:prstDash val="solid"/>
                </a:ln>
                <a:solidFill>
                  <a:srgbClr val="DA74C4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Рассмотрим выражение</a:t>
            </a:r>
            <a:endParaRPr kumimoji="0" lang="ru-RU" sz="4000" b="1" i="0" u="none" strike="noStrike" kern="1200" cap="none" spc="0" normalizeH="0" baseline="0" noProof="0" dirty="0">
              <a:ln w="18415" cmpd="sng">
                <a:noFill/>
                <a:prstDash val="solid"/>
              </a:ln>
              <a:solidFill>
                <a:srgbClr val="DA74C4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одержимое 3"/>
          <p:cNvGraphicFramePr>
            <a:graphicFrameLocks noChangeAspect="1"/>
          </p:cNvGraphicFramePr>
          <p:nvPr/>
        </p:nvGraphicFramePr>
        <p:xfrm>
          <a:off x="1028700" y="1071563"/>
          <a:ext cx="7659688" cy="1068387"/>
        </p:xfrm>
        <a:graphic>
          <a:graphicData uri="http://schemas.openxmlformats.org/presentationml/2006/ole">
            <p:oleObj spid="_x0000_s6146" name="Формула" r:id="rId3" imgW="126972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0" y="2285992"/>
          <a:ext cx="9001156" cy="725368"/>
        </p:xfrm>
        <a:graphic>
          <a:graphicData uri="http://schemas.openxmlformats.org/presentationml/2006/ole">
            <p:oleObj spid="_x0000_s6147" name="Формула" r:id="rId4" imgW="2971800" imgH="215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571750" y="3000375"/>
          <a:ext cx="2693988" cy="571500"/>
        </p:xfrm>
        <a:graphic>
          <a:graphicData uri="http://schemas.openxmlformats.org/presentationml/2006/ole">
            <p:oleObj spid="_x0000_s6148" name="Формула" r:id="rId5" imgW="838080" imgH="17748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5720" y="3714752"/>
            <a:ext cx="13901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Т.о.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9" name="Содержимое 3"/>
          <p:cNvGraphicFramePr>
            <a:graphicFrameLocks noChangeAspect="1"/>
          </p:cNvGraphicFramePr>
          <p:nvPr/>
        </p:nvGraphicFramePr>
        <p:xfrm>
          <a:off x="214282" y="4710113"/>
          <a:ext cx="8780493" cy="965200"/>
        </p:xfrm>
        <a:graphic>
          <a:graphicData uri="http://schemas.openxmlformats.org/presentationml/2006/ole">
            <p:oleObj spid="_x0000_s6149" name="Формула" r:id="rId6" imgW="2095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Введем обозначения:</a:t>
            </a:r>
            <a:endParaRPr lang="ru-RU" dirty="0"/>
          </a:p>
        </p:txBody>
      </p:sp>
      <p:graphicFrame>
        <p:nvGraphicFramePr>
          <p:cNvPr id="7170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1785918" y="1071547"/>
          <a:ext cx="6286544" cy="936295"/>
        </p:xfrm>
        <a:graphic>
          <a:graphicData uri="http://schemas.openxmlformats.org/presentationml/2006/ole">
            <p:oleObj spid="_x0000_s7170" name="Формула" r:id="rId3" imgW="1193760" imgH="177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2285992"/>
            <a:ext cx="1956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Получим: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84138" y="3286125"/>
          <a:ext cx="8875712" cy="1617663"/>
        </p:xfrm>
        <a:graphic>
          <a:graphicData uri="http://schemas.openxmlformats.org/presentationml/2006/ole">
            <p:oleObj spid="_x0000_s7171" name="Формула" r:id="rId4" imgW="2158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571480"/>
            <a:ext cx="7772400" cy="9052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Franklin Gothic Demi" pitchFamily="34" charset="0"/>
              </a:rPr>
              <a:t>Аналогично получаем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Franklin Gothic Demi" pitchFamily="34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14283" y="2643182"/>
          <a:ext cx="8715436" cy="1617663"/>
        </p:xfrm>
        <a:graphic>
          <a:graphicData uri="http://schemas.openxmlformats.org/presentationml/2006/ole">
            <p:oleObj spid="_x0000_s8194" name="Формула" r:id="rId3" imgW="2197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2">
  <a:themeElements>
    <a:clrScheme name="Korea03">
      <a:dk1>
        <a:srgbClr val="000000"/>
      </a:dk1>
      <a:lt1>
        <a:srgbClr val="FFFFFF"/>
      </a:lt1>
      <a:dk2>
        <a:srgbClr val="0362B9"/>
      </a:dk2>
      <a:lt2>
        <a:srgbClr val="BCE7FA"/>
      </a:lt2>
      <a:accent1>
        <a:srgbClr val="3DB5DB"/>
      </a:accent1>
      <a:accent2>
        <a:srgbClr val="DF9B29"/>
      </a:accent2>
      <a:accent3>
        <a:srgbClr val="6699FF"/>
      </a:accent3>
      <a:accent4>
        <a:srgbClr val="D361AA"/>
      </a:accent4>
      <a:accent5>
        <a:srgbClr val="A3D75D"/>
      </a:accent5>
      <a:accent6>
        <a:srgbClr val="D36161"/>
      </a:accent6>
      <a:hlink>
        <a:srgbClr val="FF9933"/>
      </a:hlink>
      <a:folHlink>
        <a:srgbClr val="FF3399"/>
      </a:folHlink>
    </a:clrScheme>
    <a:fontScheme name="Korea03">
      <a:majorFont>
        <a:latin typeface="Corbel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w Cen MT"/>
        <a:ea typeface=""/>
        <a:cs typeface=""/>
        <a:font script="Jpan" typeface="HGｺﾞｼｯｸE"/>
        <a:font script="Hang" typeface="휴먼모음T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orea03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hade val="100000"/>
                <a:satMod val="115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</a:effectStyle>
        <a:effectStyle>
          <a:effectLst>
            <a:outerShdw blurRad="57150" dist="3810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92</TotalTime>
  <Words>53</Words>
  <PresentationFormat>Экран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Тема2</vt:lpstr>
      <vt:lpstr>Microsoft Equation 3.0</vt:lpstr>
      <vt:lpstr>Преобразование сумм тригонометрических функций в произведение</vt:lpstr>
      <vt:lpstr>Рассмотрим выражение</vt:lpstr>
      <vt:lpstr>Введем обозначения:</vt:lpstr>
      <vt:lpstr>Тогда  </vt:lpstr>
      <vt:lpstr>Учитывая, что  находим    </vt:lpstr>
      <vt:lpstr>Получили формулу:</vt:lpstr>
      <vt:lpstr> </vt:lpstr>
      <vt:lpstr>Введем обозначения: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Преобразование сумм тригонометрических функций в произведение</dc:title>
  <cp:lastModifiedBy>Арсений</cp:lastModifiedBy>
  <cp:revision>11</cp:revision>
  <dcterms:modified xsi:type="dcterms:W3CDTF">2009-01-25T21:06:19Z</dcterms:modified>
</cp:coreProperties>
</file>