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339A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2292" y="-90"/>
      </p:cViewPr>
      <p:guideLst>
        <p:guide orient="horz" pos="575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183" y="1523980"/>
            <a:ext cx="5893635" cy="1960033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04" y="4095747"/>
            <a:ext cx="6000792" cy="8572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Стильно! Модно! Школьно!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04" y="4095747"/>
            <a:ext cx="6000792" cy="1333509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Воспитатель</a:t>
            </a:r>
            <a:r>
              <a:rPr lang="ru-RU" sz="1600" b="1" dirty="0" smtClean="0"/>
              <a:t> </a:t>
            </a:r>
            <a:r>
              <a:rPr lang="ru-RU" sz="1600" b="1" dirty="0" smtClean="0"/>
              <a:t>Областной санаторной </a:t>
            </a:r>
            <a:r>
              <a:rPr lang="ru-RU" sz="1600" b="1" dirty="0" smtClean="0"/>
              <a:t>школы-интерната </a:t>
            </a:r>
          </a:p>
          <a:p>
            <a:r>
              <a:rPr lang="ru-RU" sz="1600" b="1" dirty="0" smtClean="0"/>
              <a:t>города Вязники</a:t>
            </a:r>
          </a:p>
          <a:p>
            <a:r>
              <a:rPr lang="ru-RU" sz="1600" b="1" dirty="0" err="1" smtClean="0"/>
              <a:t>Жильцова</a:t>
            </a:r>
            <a:r>
              <a:rPr lang="ru-RU" sz="1600" b="1" dirty="0" smtClean="0"/>
              <a:t> И.В.</a:t>
            </a: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04772" y="796560"/>
            <a:ext cx="3119909" cy="1524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3 класс.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67869" y="2952739"/>
            <a:ext cx="29301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Этапы: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1.Классный час на тему: «Проект».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2.Родительское собрание: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«Роль родителей в проектной деятельности».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3.Подбор материала по данной теме.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4.Презентация проекта.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8" y="1357290"/>
            <a:ext cx="3429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воспитание осознанного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отношения к внешнему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виду.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 с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историей школьной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в России и за рубежом.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чувство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прекрасного;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 стилями одежды.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74" y="285720"/>
            <a:ext cx="5024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Классный час.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56" y="1214414"/>
            <a:ext cx="5761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Уточнение знаний учащихся о проекте.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Выявление социально значимой проблемы.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Распределение обязанностей по способностям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Фото\P1010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3000364"/>
            <a:ext cx="5408586" cy="405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56" y="357158"/>
            <a:ext cx="587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Родительское собрание.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46" y="1047726"/>
            <a:ext cx="56793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родителей с проектной деятельностью, с видами проектов, структурой проектов.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Активизация родителей для участия и сотрудничества в проектной деятельности.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\владимир 2011\P1010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41" y="2857488"/>
            <a:ext cx="2928958" cy="2825946"/>
          </a:xfrm>
          <a:prstGeom prst="rect">
            <a:avLst/>
          </a:prstGeom>
          <a:noFill/>
        </p:spPr>
      </p:pic>
      <p:pic>
        <p:nvPicPr>
          <p:cNvPr id="1027" name="Picture 3" descr="G:\Фото\владимир 2011\P101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8023">
            <a:off x="459275" y="5534543"/>
            <a:ext cx="2401345" cy="2854756"/>
          </a:xfrm>
          <a:prstGeom prst="rect">
            <a:avLst/>
          </a:prstGeom>
          <a:noFill/>
        </p:spPr>
      </p:pic>
      <p:pic>
        <p:nvPicPr>
          <p:cNvPr id="1028" name="Picture 4" descr="G:\Фото\владимир 2011\P1010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9055">
            <a:off x="3857493" y="5481356"/>
            <a:ext cx="2519916" cy="2870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582" y="357158"/>
            <a:ext cx="63514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Презентация проекта.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G:\Фото\проект новый год 3 кл\P101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7575">
            <a:off x="271565" y="2056769"/>
            <a:ext cx="1714512" cy="2672207"/>
          </a:xfrm>
          <a:prstGeom prst="rect">
            <a:avLst/>
          </a:prstGeom>
          <a:noFill/>
        </p:spPr>
      </p:pic>
      <p:pic>
        <p:nvPicPr>
          <p:cNvPr id="2051" name="Picture 3" descr="G:\Фото\проект новый год 3 кл\P101074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695007">
            <a:off x="4989235" y="1831837"/>
            <a:ext cx="1660934" cy="2523984"/>
          </a:xfrm>
          <a:prstGeom prst="rect">
            <a:avLst/>
          </a:prstGeom>
          <a:noFill/>
        </p:spPr>
      </p:pic>
      <p:pic>
        <p:nvPicPr>
          <p:cNvPr id="2052" name="Picture 4" descr="G:\Фото\проект новый год 3 кл\P1010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0" y="1142976"/>
            <a:ext cx="2341927" cy="2693763"/>
          </a:xfrm>
          <a:prstGeom prst="rect">
            <a:avLst/>
          </a:prstGeom>
          <a:noFill/>
        </p:spPr>
      </p:pic>
      <p:pic>
        <p:nvPicPr>
          <p:cNvPr id="2053" name="Picture 5" descr="G:\Фото\проект новый год 3 кл\P1010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5143505"/>
            <a:ext cx="2537319" cy="2978105"/>
          </a:xfrm>
          <a:prstGeom prst="rect">
            <a:avLst/>
          </a:prstGeom>
          <a:noFill/>
        </p:spPr>
      </p:pic>
      <p:pic>
        <p:nvPicPr>
          <p:cNvPr id="2054" name="Picture 6" descr="G:\Фото\проект новый год 3 кл\P1010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5422" y="4572001"/>
            <a:ext cx="3125412" cy="3479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4" y="1785918"/>
            <a:ext cx="57150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Строгий стиль одежды создает в школе деловую атмосферу, необходимую для занятий.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Форма дисциплинирует человека.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Единая школьная форма позволяет избежать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соревновательности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между детьми в одежде.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 в школьной форме думает об учебе, а не об одежде.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Нет проблемы "В чем пойти в школу", у детей возникает позитивный настрой, спокойное состояние активизирует желание учиться.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Школьная форма помогает ребенку почувствовать себя учеником и членом определенного коллектива, дает возможность ощутить свою причастность именно к этой школе.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одежда придется ребенку по вкусу, он будет испытывать гордость за свой внешний вид.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Школьная форма экономит деньги родителей.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26" y="357158"/>
            <a:ext cx="3128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Учащиеся сделали 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54" y="642910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8" y="857224"/>
            <a:ext cx="56436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учиться всем на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 пять»,</a:t>
            </a:r>
          </a:p>
          <a:p>
            <a:pPr algn="ctr"/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 много –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знать.</a:t>
            </a:r>
          </a:p>
          <a:p>
            <a:pPr algn="ctr"/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опрятным в школе быть,</a:t>
            </a:r>
          </a:p>
          <a:p>
            <a:pPr algn="ctr"/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  форму всем носить!</a:t>
            </a:r>
          </a:p>
          <a:p>
            <a:pPr algn="ctr"/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Гунина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Ольга, 3 класс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102481-9430-4464-8195-A8DD2AD01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267</Words>
  <Application>Microsoft Office PowerPoint</Application>
  <PresentationFormat>Экран (4:3)</PresentationFormat>
  <Paragraphs>59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TS010362645</vt:lpstr>
      <vt:lpstr>Проект Стильно! Модно! Школьно!</vt:lpstr>
      <vt:lpstr>3 класс.</vt:lpstr>
      <vt:lpstr>Слайд 3</vt:lpstr>
      <vt:lpstr>Слайд 4</vt:lpstr>
      <vt:lpstr>Слайд 5</vt:lpstr>
      <vt:lpstr>Слайд 6</vt:lpstr>
      <vt:lpstr>Слайд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2012-02-21T14:23:58Z</dcterms:created>
  <dcterms:modified xsi:type="dcterms:W3CDTF">2012-02-22T08:59:13Z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