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9" r:id="rId2"/>
    <p:sldId id="256" r:id="rId3"/>
    <p:sldId id="257" r:id="rId4"/>
    <p:sldId id="258" r:id="rId5"/>
    <p:sldId id="260" r:id="rId6"/>
    <p:sldId id="263" r:id="rId7"/>
    <p:sldId id="262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A3BB8-8CE4-41C5-A634-8EA6D343095F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43AE1-47E0-4FD6-8242-7F9579C00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6CD031-79DA-4560-B6C8-E5519254F2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32FDC5-C890-42AA-AED3-CC700AC1E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F:\конкурс икт\125163452086.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71547"/>
            <a:ext cx="5500726" cy="578645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29642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Карта Кемеровской области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214546" y="2928934"/>
            <a:ext cx="2643206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F:\презентации\Всё для презентаций16.01.2008\Коллекция анимашек\f105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24436" y="3876828"/>
            <a:ext cx="3895845" cy="1857182"/>
          </a:xfrm>
          <a:prstGeom prst="rect">
            <a:avLst/>
          </a:prstGeom>
          <a:noFill/>
        </p:spPr>
      </p:pic>
      <p:pic>
        <p:nvPicPr>
          <p:cNvPr id="13" name="Picture 6" descr="F:\презентации\Всё для презентаций16.01.2008\Коллекция анимашек\f105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162239" y="3876828"/>
            <a:ext cx="3895845" cy="18571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122"/>
          </a:xfrm>
          <a:prstGeom prst="rect">
            <a:avLst/>
          </a:prstGeom>
          <a:noFill/>
        </p:spPr>
      </p:pic>
      <p:pic>
        <p:nvPicPr>
          <p:cNvPr id="82948" name="Picture 4" descr="http://s55.radikal.ru/i149/0906/1a/97db17f7fb3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6357982" cy="658875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5778" name="Picture 2" descr="http://www.stihi.ru/pics/2011/06/07/2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650348" cy="611934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4" name="Picture 2" descr="http://im3-tub-ru.yandex.net/i?id=5723089-1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69344"/>
            <a:ext cx="7286676" cy="496005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320040"/>
            <a:ext cx="735811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>                          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УГОЛЬ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89" name="Picture 1" descr="F:\конкурс икт\Dvorets-sportivnoj-gimnast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357818" cy="3536160"/>
          </a:xfrm>
          <a:prstGeom prst="rect">
            <a:avLst/>
          </a:prstGeom>
          <a:noFill/>
        </p:spPr>
      </p:pic>
      <p:pic>
        <p:nvPicPr>
          <p:cNvPr id="63490" name="Picture 2" descr="F:\конкурс икт\jjjk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0280" y="3071810"/>
            <a:ext cx="5433720" cy="3786190"/>
          </a:xfrm>
          <a:prstGeom prst="rect">
            <a:avLst/>
          </a:prstGeom>
          <a:noFill/>
        </p:spPr>
      </p:pic>
      <p:pic>
        <p:nvPicPr>
          <p:cNvPr id="63491" name="Picture 3" descr="F:\презентации\Всё для презентаций16.01.2008\Коллекция анимашек\blest47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64637">
            <a:off x="5643570" y="71413"/>
            <a:ext cx="2928958" cy="3241029"/>
          </a:xfrm>
          <a:prstGeom prst="rect">
            <a:avLst/>
          </a:prstGeom>
          <a:noFill/>
        </p:spPr>
      </p:pic>
      <p:pic>
        <p:nvPicPr>
          <p:cNvPr id="63492" name="Picture 4" descr="F:\презентации\Всё для презентаций16.01.2008\Коллекция анимашек\blest47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15077">
            <a:off x="232019" y="3210885"/>
            <a:ext cx="3143272" cy="36120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0-tub-ru.yandex.net/i?id=333799114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4191016" cy="3143262"/>
          </a:xfrm>
          <a:prstGeom prst="rect">
            <a:avLst/>
          </a:prstGeom>
          <a:noFill/>
        </p:spPr>
      </p:pic>
      <p:pic>
        <p:nvPicPr>
          <p:cNvPr id="3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9876" name="Picture 4" descr="http://im0-tub-ru.yandex.net/i?id=333799114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431974" cy="44291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4572008"/>
            <a:ext cx="8643998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На Ине построена плотина для водохранилища под названием Беловское море. И в этом водохранилище разводят ценные породы рыб.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93357" cy="6857999"/>
          </a:xfrm>
          <a:prstGeom prst="rect">
            <a:avLst/>
          </a:prstGeom>
          <a:noFill/>
        </p:spPr>
      </p:pic>
      <p:pic>
        <p:nvPicPr>
          <p:cNvPr id="80898" name="Picture 2" descr="F:\конкурс икт\е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643734" cy="5072098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58204" cy="12144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Губернтор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кемеровской области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Аман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гумирович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Тулеев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122"/>
          </a:xfrm>
          <a:prstGeom prst="rect">
            <a:avLst/>
          </a:prstGeom>
          <a:noFill/>
        </p:spPr>
      </p:pic>
      <p:pic>
        <p:nvPicPr>
          <p:cNvPr id="81922" name="Picture 2" descr="F:\конкурс икт\b_d9d0e6068d162b1e8c22b797238bb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71678"/>
            <a:ext cx="6350000" cy="4686300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168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Шахтер-человек, добывающий полезные ископаемые из недр земной коры.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122"/>
          </a:xfrm>
          <a:prstGeom prst="rect">
            <a:avLst/>
          </a:prstGeom>
          <a:noFill/>
        </p:spPr>
      </p:pic>
      <p:pic>
        <p:nvPicPr>
          <p:cNvPr id="1027" name="Picture 3" descr="C:\Users\Нелля\Desktop\Фото0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857784" cy="6609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0-tub-ru.yandex.net/i?id=285300217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122"/>
          </a:xfrm>
          <a:prstGeom prst="rect">
            <a:avLst/>
          </a:prstGeom>
          <a:noFill/>
        </p:spPr>
      </p:pic>
      <p:pic>
        <p:nvPicPr>
          <p:cNvPr id="1026" name="Picture 2" descr="C:\Users\Нелля\Desktop\рис 70 л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111"/>
            <a:ext cx="5572164" cy="6573777"/>
          </a:xfrm>
          <a:prstGeom prst="rect">
            <a:avLst/>
          </a:prstGeom>
          <a:noFill/>
        </p:spPr>
      </p:pic>
      <p:pic>
        <p:nvPicPr>
          <p:cNvPr id="1027" name="Picture 3" descr="F:\презентации\Всё для презентаций16.01.2008\Коллекция анимашек\blest153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24962">
            <a:off x="5080583" y="2829873"/>
            <a:ext cx="5948574" cy="1104900"/>
          </a:xfrm>
          <a:prstGeom prst="rect">
            <a:avLst/>
          </a:prstGeom>
          <a:noFill/>
        </p:spPr>
      </p:pic>
      <p:pic>
        <p:nvPicPr>
          <p:cNvPr id="7" name="Picture 3" descr="F:\презентации\Всё для презентаций16.01.2008\Коллекция анимашек\blest153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624779" flipV="1">
            <a:off x="-2151314" y="3056709"/>
            <a:ext cx="5842502" cy="113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18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Карта Кемеровской области</vt:lpstr>
      <vt:lpstr>Слайд 2</vt:lpstr>
      <vt:lpstr>                           УГОЛЬ</vt:lpstr>
      <vt:lpstr>Слайд 4</vt:lpstr>
      <vt:lpstr>   На Ине построена плотина для водохранилища под названием Беловское море. И в этом водохранилище разводят ценные породы рыб. </vt:lpstr>
      <vt:lpstr>Губернтор кемеровской области  Аман гумирович Тулеев</vt:lpstr>
      <vt:lpstr>Шахтер-человек, добывающий полезные ископаемые из недр земной коры.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Нелля</dc:creator>
  <cp:lastModifiedBy>Нелля</cp:lastModifiedBy>
  <cp:revision>9</cp:revision>
  <dcterms:created xsi:type="dcterms:W3CDTF">2012-10-12T12:41:11Z</dcterms:created>
  <dcterms:modified xsi:type="dcterms:W3CDTF">2012-10-15T12:11:48Z</dcterms:modified>
</cp:coreProperties>
</file>