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4" r:id="rId6"/>
    <p:sldId id="261" r:id="rId7"/>
    <p:sldId id="262" r:id="rId8"/>
    <p:sldId id="266" r:id="rId9"/>
    <p:sldId id="263" r:id="rId10"/>
    <p:sldId id="267" r:id="rId11"/>
    <p:sldId id="272" r:id="rId12"/>
    <p:sldId id="269" r:id="rId13"/>
    <p:sldId id="273" r:id="rId14"/>
    <p:sldId id="270" r:id="rId15"/>
    <p:sldId id="274" r:id="rId16"/>
    <p:sldId id="283" r:id="rId17"/>
    <p:sldId id="275" r:id="rId18"/>
    <p:sldId id="276" r:id="rId19"/>
    <p:sldId id="281" r:id="rId20"/>
    <p:sldId id="280" r:id="rId21"/>
    <p:sldId id="279" r:id="rId22"/>
    <p:sldId id="28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3258-F5D3-421B-8AE3-A5E6722FF683}" type="datetimeFigureOut">
              <a:rPr lang="ru-RU" smtClean="0"/>
              <a:t>13.10.2012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EC41F-9392-48C8-89CE-42A8E5AE68C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3258-F5D3-421B-8AE3-A5E6722FF683}" type="datetimeFigureOut">
              <a:rPr lang="ru-RU" smtClean="0"/>
              <a:t>13.10.2012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EC41F-9392-48C8-89CE-42A8E5AE68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3258-F5D3-421B-8AE3-A5E6722FF683}" type="datetimeFigureOut">
              <a:rPr lang="ru-RU" smtClean="0"/>
              <a:t>13.10.2012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EC41F-9392-48C8-89CE-42A8E5AE68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3258-F5D3-421B-8AE3-A5E6722FF683}" type="datetimeFigureOut">
              <a:rPr lang="ru-RU" smtClean="0"/>
              <a:t>13.10.2012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EC41F-9392-48C8-89CE-42A8E5AE68C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3258-F5D3-421B-8AE3-A5E6722FF683}" type="datetimeFigureOut">
              <a:rPr lang="ru-RU" smtClean="0"/>
              <a:t>13.10.2012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EC41F-9392-48C8-89CE-42A8E5AE68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3258-F5D3-421B-8AE3-A5E6722FF683}" type="datetimeFigureOut">
              <a:rPr lang="ru-RU" smtClean="0"/>
              <a:t>13.10.2012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EC41F-9392-48C8-89CE-42A8E5AE68C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3258-F5D3-421B-8AE3-A5E6722FF683}" type="datetimeFigureOut">
              <a:rPr lang="ru-RU" smtClean="0"/>
              <a:t>13.10.2012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EC41F-9392-48C8-89CE-42A8E5AE68C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3258-F5D3-421B-8AE3-A5E6722FF683}" type="datetimeFigureOut">
              <a:rPr lang="ru-RU" smtClean="0"/>
              <a:t>13.10.2012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EC41F-9392-48C8-89CE-42A8E5AE68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3258-F5D3-421B-8AE3-A5E6722FF683}" type="datetimeFigureOut">
              <a:rPr lang="ru-RU" smtClean="0"/>
              <a:t>13.10.2012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EC41F-9392-48C8-89CE-42A8E5AE68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3258-F5D3-421B-8AE3-A5E6722FF683}" type="datetimeFigureOut">
              <a:rPr lang="ru-RU" smtClean="0"/>
              <a:t>13.10.2012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EC41F-9392-48C8-89CE-42A8E5AE68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3258-F5D3-421B-8AE3-A5E6722FF683}" type="datetimeFigureOut">
              <a:rPr lang="ru-RU" smtClean="0"/>
              <a:t>13.10.2012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EC41F-9392-48C8-89CE-42A8E5AE68C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6983258-F5D3-421B-8AE3-A5E6722FF683}" type="datetimeFigureOut">
              <a:rPr lang="ru-RU" smtClean="0"/>
              <a:t>13.10.2012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FDEC41F-9392-48C8-89CE-42A8E5AE68C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068960"/>
            <a:ext cx="6400800" cy="3209932"/>
          </a:xfrm>
        </p:spPr>
        <p:txBody>
          <a:bodyPr>
            <a:normAutofit/>
          </a:bodyPr>
          <a:lstStyle/>
          <a:p>
            <a:endParaRPr lang="tt-RU" i="1" dirty="0" smtClean="0"/>
          </a:p>
          <a:p>
            <a:r>
              <a:rPr lang="tt-RU" i="1" dirty="0" smtClean="0">
                <a:latin typeface="Arial" pitchFamily="34" charset="0"/>
                <a:cs typeface="Arial" pitchFamily="34" charset="0"/>
              </a:rPr>
              <a:t>Кешенең </a:t>
            </a:r>
            <a:r>
              <a:rPr lang="tt-RU" i="1" dirty="0">
                <a:latin typeface="Arial" pitchFamily="34" charset="0"/>
                <a:cs typeface="Arial" pitchFamily="34" charset="0"/>
              </a:rPr>
              <a:t>иң зур байлыгы – ул гомер, ә гомернең иң зур байлыгы  СӘЛАМӘТЛЕК. Сәламәтлек өчен һәрвакыт көрәшергә кирәк.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1296144"/>
          </a:xfrm>
        </p:spPr>
        <p:txBody>
          <a:bodyPr>
            <a:normAutofit fontScale="90000"/>
          </a:bodyPr>
          <a:lstStyle/>
          <a:p>
            <a:r>
              <a:rPr lang="tt-RU" sz="3600" dirty="0">
                <a:latin typeface="Arial" pitchFamily="34" charset="0"/>
                <a:cs typeface="Arial" pitchFamily="34" charset="0"/>
              </a:rPr>
              <a:t>Тема: Гәүдә  торышы. Сколиозга  каршы  профилактик  </a:t>
            </a:r>
            <a:r>
              <a:rPr lang="tt-RU" sz="3600" dirty="0" smtClean="0">
                <a:latin typeface="Arial" pitchFamily="34" charset="0"/>
                <a:cs typeface="Arial" pitchFamily="34" charset="0"/>
              </a:rPr>
              <a:t>чаралар</a:t>
            </a:r>
            <a:r>
              <a:rPr lang="tt-RU" sz="36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/>
            </a:r>
            <a:br>
              <a:rPr lang="ru-RU" sz="4000" dirty="0">
                <a:latin typeface="Arial" pitchFamily="34" charset="0"/>
                <a:cs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равильная осанка"/>
          <p:cNvPicPr>
            <a:picLocks noGrp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298"/>
            <a:ext cx="342902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Правильная осанка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9428" y="1357298"/>
            <a:ext cx="371477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Documents and Settings\Администратор\Рабочий стол\Осанка\oo739g0vau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57166"/>
            <a:ext cx="5786478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Администратор\Рабочий стол\Осанка\osteohondroz-uprazhneniya-2.gif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57166"/>
            <a:ext cx="4643470" cy="5979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Documents and Settings\Администратор\Рабочий стол\Осанка\9507816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 bwMode="auto">
          <a:xfrm>
            <a:off x="2020660" y="731838"/>
            <a:ext cx="4645480" cy="34750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nts and Settings\Администратор\Рабочий стол\Осанка\13557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 bwMode="auto">
          <a:xfrm>
            <a:off x="2105379" y="731838"/>
            <a:ext cx="4476042" cy="3475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Documents and Settings\Администратор\Рабочий стол\Осанка\n01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Documents and Settings\Администратор\Рабочий стол\Осанка\kap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571480"/>
            <a:ext cx="5857916" cy="55717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C:\Documents and Settings\Администратор\Рабочий стол\Осанка\w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571480"/>
            <a:ext cx="4929222" cy="55429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Documents and Settings\Администратор\Рабочий стол\Осанка\x_96bc38e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500042"/>
            <a:ext cx="5357850" cy="55791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Documents and Settings\Администратор\Рабочий стол\Осанка\%D1%81%D1%82%D0%B0%D1%80%D1%8B%D0%B9+%D0%BA%D1%80%D0%B5%D1%81%D1%82+%D0%BE%D1%80%D1%82%D0%BE%D0%BF%D0%B5%D0%B4%D0%B8%D0%B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500042"/>
            <a:ext cx="6786610" cy="56908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76672"/>
            <a:ext cx="6512511" cy="1143000"/>
          </a:xfrm>
        </p:spPr>
        <p:txBody>
          <a:bodyPr>
            <a:normAutofit fontScale="90000"/>
          </a:bodyPr>
          <a:lstStyle/>
          <a:p>
            <a:r>
              <a:rPr lang="tt-RU" i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Класс сәгатенең максаты:</a:t>
            </a:r>
            <a:r>
              <a:rPr lang="ru-RU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/>
            </a:r>
            <a:br>
              <a:rPr lang="ru-RU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</a:br>
            <a:r>
              <a:rPr lang="tt-RU" b="1" i="1" dirty="0" smtClean="0"/>
              <a:t/>
            </a:r>
            <a:br>
              <a:rPr lang="tt-RU" b="1" i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57158" y="1643050"/>
            <a:ext cx="8229600" cy="4525963"/>
          </a:xfrm>
        </p:spPr>
        <p:txBody>
          <a:bodyPr/>
          <a:lstStyle/>
          <a:p>
            <a:r>
              <a:rPr lang="tt-RU" sz="28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tt-RU" sz="2800" dirty="0">
                <a:latin typeface="Arial" pitchFamily="34" charset="0"/>
                <a:cs typeface="Arial" pitchFamily="34" charset="0"/>
              </a:rPr>
              <a:t>гәүдә торышының дөрес халәтен күз алдына китерү;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r>
              <a:rPr lang="tt-RU" sz="2800" dirty="0">
                <a:latin typeface="Arial" pitchFamily="34" charset="0"/>
                <a:cs typeface="Arial" pitchFamily="34" charset="0"/>
              </a:rPr>
              <a:t>- гәүдә торышының  кимчелекләрен күрсәтү;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r>
              <a:rPr lang="tt-RU" sz="2800" dirty="0">
                <a:latin typeface="Arial" pitchFamily="34" charset="0"/>
                <a:cs typeface="Arial" pitchFamily="34" charset="0"/>
              </a:rPr>
              <a:t>- гәүдә торышының кимчелекләрен булдырмау өчен төрле профилактик </a:t>
            </a:r>
            <a:r>
              <a:rPr lang="tt-RU" sz="2800" dirty="0" smtClean="0">
                <a:latin typeface="Arial" pitchFamily="34" charset="0"/>
                <a:cs typeface="Arial" pitchFamily="34" charset="0"/>
              </a:rPr>
              <a:t>киңәшләр </a:t>
            </a:r>
            <a:r>
              <a:rPr lang="tt-RU" sz="2800" dirty="0">
                <a:latin typeface="Arial" pitchFamily="34" charset="0"/>
                <a:cs typeface="Arial" pitchFamily="34" charset="0"/>
              </a:rPr>
              <a:t>дәгъдимнәр  бирү.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Documents and Settings\Администратор\Рабочий стол\Осанка\089f7f9e8b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642918"/>
            <a:ext cx="4143404" cy="5579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Documents and Settings\Администратор\Рабочий стол\Осанка\Brace-componen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642918"/>
            <a:ext cx="8306463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80235" y="1562811"/>
            <a:ext cx="8229600" cy="3018318"/>
          </a:xfrm>
        </p:spPr>
        <p:txBody>
          <a:bodyPr>
            <a:normAutofit/>
          </a:bodyPr>
          <a:lstStyle/>
          <a:p>
            <a:pPr lvl="8">
              <a:buNone/>
            </a:pPr>
            <a:r>
              <a:rPr lang="ru-RU" sz="4800" dirty="0" err="1" smtClean="0">
                <a:latin typeface="Arial" pitchFamily="34" charset="0"/>
                <a:cs typeface="Arial" pitchFamily="34" charset="0"/>
              </a:rPr>
              <a:t>Игътибарыгыз</a:t>
            </a:r>
            <a:r>
              <a:rPr lang="ru-RU" sz="4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tt-RU" sz="4800" dirty="0" smtClean="0">
                <a:latin typeface="Arial" pitchFamily="34" charset="0"/>
                <a:cs typeface="Arial" pitchFamily="34" charset="0"/>
              </a:rPr>
              <a:t>өчен  </a:t>
            </a:r>
            <a:r>
              <a:rPr lang="tt-RU" sz="4800" dirty="0" smtClean="0">
                <a:latin typeface="Arial" pitchFamily="34" charset="0"/>
                <a:cs typeface="Arial" pitchFamily="34" charset="0"/>
              </a:rPr>
              <a:t>рәхмәт!</a:t>
            </a:r>
            <a:endParaRPr lang="ru-RU" sz="4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Documents and Settings\Администратор\Рабочий стол\Осака\1250273976_reima_1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 bwMode="auto">
          <a:xfrm>
            <a:off x="1905555" y="731838"/>
            <a:ext cx="4875689" cy="3475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t-RU" dirty="0" smtClean="0"/>
              <a:t>    </a:t>
            </a:r>
            <a:r>
              <a:rPr lang="tt-RU" sz="2800" dirty="0" smtClean="0">
                <a:latin typeface="Arial" pitchFamily="34" charset="0"/>
                <a:cs typeface="Arial" pitchFamily="34" charset="0"/>
              </a:rPr>
              <a:t>Гәүдә </a:t>
            </a:r>
            <a:r>
              <a:rPr lang="tt-RU" sz="2800" dirty="0">
                <a:latin typeface="Arial" pitchFamily="34" charset="0"/>
                <a:cs typeface="Arial" pitchFamily="34" charset="0"/>
              </a:rPr>
              <a:t>торышының төп таләпләре.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r>
              <a:rPr lang="tt-RU" sz="2800" dirty="0">
                <a:latin typeface="Arial" pitchFamily="34" charset="0"/>
                <a:cs typeface="Arial" pitchFamily="34" charset="0"/>
              </a:rPr>
              <a:t>-  гәүдә  туры халәттә;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r>
              <a:rPr lang="tt-RU" sz="2800" dirty="0">
                <a:latin typeface="Arial" pitchFamily="34" charset="0"/>
                <a:cs typeface="Arial" pitchFamily="34" charset="0"/>
              </a:rPr>
              <a:t>-  җилкәләр  җәелгән; 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r>
              <a:rPr lang="tt-RU" sz="2800" dirty="0">
                <a:latin typeface="Arial" pitchFamily="34" charset="0"/>
                <a:cs typeface="Arial" pitchFamily="34" charset="0"/>
              </a:rPr>
              <a:t>-  баш күтәренке;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r>
              <a:rPr lang="tt-RU" sz="2800" dirty="0">
                <a:latin typeface="Arial" pitchFamily="34" charset="0"/>
                <a:cs typeface="Arial" pitchFamily="34" charset="0"/>
              </a:rPr>
              <a:t>-  корсак  азрак эчкә тартылган булырга  тиеш.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Documents and Settings\Администратор\Рабочий стол\Осака\1274073717_sshot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28604"/>
            <a:ext cx="7414655" cy="5592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дминистратор\Рабочий стол\Осака\1274073748_sshot-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 bwMode="auto">
          <a:xfrm>
            <a:off x="2045302" y="731838"/>
            <a:ext cx="4596196" cy="3475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 Типичные виды  нарушения осанки"/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 bwMode="auto">
          <a:xfrm>
            <a:off x="1143000" y="1104741"/>
            <a:ext cx="6400800" cy="2729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Администратор\Рабочий стол\Осанка\skolioz-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 bwMode="auto">
          <a:xfrm>
            <a:off x="2788574" y="731838"/>
            <a:ext cx="3109652" cy="3475037"/>
          </a:xfrm>
          <a:prstGeom prst="rect">
            <a:avLst/>
          </a:prstGeom>
          <a:noFill/>
        </p:spPr>
      </p:pic>
      <p:pic>
        <p:nvPicPr>
          <p:cNvPr id="4" name="Picture 2" descr="C:\Documents and Settings\Администратор\Рабочий стол\Осанка\skolioz-2.jpg"/>
          <p:cNvPicPr>
            <a:picLocks noChangeAspect="1" noChangeArrowheads="1"/>
          </p:cNvPicPr>
          <p:nvPr/>
        </p:nvPicPr>
        <p:blipFill>
          <a:blip r:embed="rId2"/>
          <a:srcRect b="6040"/>
          <a:stretch>
            <a:fillRect/>
          </a:stretch>
        </p:blipFill>
        <p:spPr bwMode="auto">
          <a:xfrm>
            <a:off x="1763688" y="260648"/>
            <a:ext cx="5715040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C:\Documents and Settings\Администратор\Рабочий стол\Осака\07.slide.jpg"/>
          <p:cNvPicPr>
            <a:picLocks noGrp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7286676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181</TotalTime>
  <Words>93</Words>
  <Application>Microsoft Office PowerPoint</Application>
  <PresentationFormat>Экран (4:3)</PresentationFormat>
  <Paragraphs>13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Воздушный поток</vt:lpstr>
      <vt:lpstr>Тема: Гәүдә  торышы. Сколиозга  каршы  профилактик  чаралар.  </vt:lpstr>
      <vt:lpstr>Класс сәгатенең максаты: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Абыегыз)))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Гәүдә  торышы. Сколиозга  каршы  профилактик  чаралар.   </dc:title>
  <dc:creator>Зуфар</dc:creator>
  <cp:lastModifiedBy>РОЗА</cp:lastModifiedBy>
  <cp:revision>15</cp:revision>
  <dcterms:created xsi:type="dcterms:W3CDTF">2011-11-01T17:09:30Z</dcterms:created>
  <dcterms:modified xsi:type="dcterms:W3CDTF">2012-10-13T09:54:02Z</dcterms:modified>
</cp:coreProperties>
</file>