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C61-2B4C-4BE3-A014-A2579151B5E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925B-48F5-490C-B0BD-EADED5A9C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C61-2B4C-4BE3-A014-A2579151B5E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925B-48F5-490C-B0BD-EADED5A9C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C61-2B4C-4BE3-A014-A2579151B5E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925B-48F5-490C-B0BD-EADED5A9C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C61-2B4C-4BE3-A014-A2579151B5E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925B-48F5-490C-B0BD-EADED5A9C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C61-2B4C-4BE3-A014-A2579151B5E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925B-48F5-490C-B0BD-EADED5A9C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C61-2B4C-4BE3-A014-A2579151B5E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925B-48F5-490C-B0BD-EADED5A9C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C61-2B4C-4BE3-A014-A2579151B5E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925B-48F5-490C-B0BD-EADED5A9C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C61-2B4C-4BE3-A014-A2579151B5E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925B-48F5-490C-B0BD-EADED5A9C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C61-2B4C-4BE3-A014-A2579151B5E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925B-48F5-490C-B0BD-EADED5A9C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C61-2B4C-4BE3-A014-A2579151B5E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925B-48F5-490C-B0BD-EADED5A9C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C61-2B4C-4BE3-A014-A2579151B5E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925B-48F5-490C-B0BD-EADED5A9C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FAC61-2B4C-4BE3-A014-A2579151B5E3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A925B-48F5-490C-B0BD-EADED5A9C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500174"/>
            <a:ext cx="2357454" cy="334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Пользователь\Мои документы\Мои рисунки\Изображение\Изображение 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8964488" cy="4608512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1475656" y="1844824"/>
            <a:ext cx="2160240" cy="19442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19672" y="1916832"/>
            <a:ext cx="3888432" cy="360040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83768" y="3068960"/>
            <a:ext cx="3456384" cy="1224136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555776" y="1988840"/>
            <a:ext cx="1584176" cy="108012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195736" y="3140968"/>
            <a:ext cx="1584176" cy="108012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195736" y="3284984"/>
            <a:ext cx="4896544" cy="936104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923928" y="3789040"/>
            <a:ext cx="288032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1484784"/>
            <a:ext cx="288032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1484784"/>
            <a:ext cx="288032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1484784"/>
            <a:ext cx="288032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635896" y="2636912"/>
            <a:ext cx="288032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83968" y="2636912"/>
            <a:ext cx="288032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714620"/>
            <a:ext cx="141064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736"/>
            <a:ext cx="184433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357298"/>
            <a:ext cx="112416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572008"/>
            <a:ext cx="235501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4286256"/>
            <a:ext cx="1428760" cy="130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857364"/>
            <a:ext cx="408156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Пользователь\Мои документы\Мои рисунки\Изображение\Изображение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816" y="1500174"/>
            <a:ext cx="7862069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1115616" y="170080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илиния 5"/>
          <p:cNvSpPr/>
          <p:nvPr/>
        </p:nvSpPr>
        <p:spPr>
          <a:xfrm>
            <a:off x="6444208" y="1556792"/>
            <a:ext cx="422788" cy="926691"/>
          </a:xfrm>
          <a:custGeom>
            <a:avLst/>
            <a:gdLst>
              <a:gd name="connsiteX0" fmla="*/ 422788 w 422788"/>
              <a:gd name="connsiteY0" fmla="*/ 0 h 926691"/>
              <a:gd name="connsiteX1" fmla="*/ 24581 w 422788"/>
              <a:gd name="connsiteY1" fmla="*/ 811162 h 926691"/>
              <a:gd name="connsiteX2" fmla="*/ 275304 w 422788"/>
              <a:gd name="connsiteY2" fmla="*/ 693175 h 926691"/>
              <a:gd name="connsiteX3" fmla="*/ 275304 w 422788"/>
              <a:gd name="connsiteY3" fmla="*/ 693175 h 926691"/>
              <a:gd name="connsiteX4" fmla="*/ 275304 w 422788"/>
              <a:gd name="connsiteY4" fmla="*/ 693175 h 926691"/>
              <a:gd name="connsiteX5" fmla="*/ 275304 w 422788"/>
              <a:gd name="connsiteY5" fmla="*/ 693175 h 926691"/>
              <a:gd name="connsiteX6" fmla="*/ 275304 w 422788"/>
              <a:gd name="connsiteY6" fmla="*/ 693175 h 926691"/>
              <a:gd name="connsiteX7" fmla="*/ 275304 w 422788"/>
              <a:gd name="connsiteY7" fmla="*/ 693175 h 92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788" h="926691">
                <a:moveTo>
                  <a:pt x="422788" y="0"/>
                </a:moveTo>
                <a:cubicBezTo>
                  <a:pt x="235975" y="347816"/>
                  <a:pt x="49162" y="695633"/>
                  <a:pt x="24581" y="811162"/>
                </a:cubicBezTo>
                <a:cubicBezTo>
                  <a:pt x="0" y="926691"/>
                  <a:pt x="275304" y="693175"/>
                  <a:pt x="275304" y="693175"/>
                </a:cubicBezTo>
                <a:lnTo>
                  <a:pt x="275304" y="693175"/>
                </a:lnTo>
                <a:lnTo>
                  <a:pt x="275304" y="693175"/>
                </a:lnTo>
                <a:lnTo>
                  <a:pt x="275304" y="693175"/>
                </a:lnTo>
                <a:lnTo>
                  <a:pt x="275304" y="693175"/>
                </a:lnTo>
                <a:lnTo>
                  <a:pt x="275304" y="69317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619672" y="3284984"/>
            <a:ext cx="309716" cy="494071"/>
          </a:xfrm>
          <a:custGeom>
            <a:avLst/>
            <a:gdLst>
              <a:gd name="connsiteX0" fmla="*/ 0 w 309716"/>
              <a:gd name="connsiteY0" fmla="*/ 216310 h 494071"/>
              <a:gd name="connsiteX1" fmla="*/ 221225 w 309716"/>
              <a:gd name="connsiteY1" fmla="*/ 39329 h 494071"/>
              <a:gd name="connsiteX2" fmla="*/ 58993 w 309716"/>
              <a:gd name="connsiteY2" fmla="*/ 452284 h 494071"/>
              <a:gd name="connsiteX3" fmla="*/ 309716 w 309716"/>
              <a:gd name="connsiteY3" fmla="*/ 290052 h 494071"/>
              <a:gd name="connsiteX4" fmla="*/ 309716 w 309716"/>
              <a:gd name="connsiteY4" fmla="*/ 290052 h 494071"/>
              <a:gd name="connsiteX5" fmla="*/ 309716 w 309716"/>
              <a:gd name="connsiteY5" fmla="*/ 290052 h 494071"/>
              <a:gd name="connsiteX6" fmla="*/ 309716 w 309716"/>
              <a:gd name="connsiteY6" fmla="*/ 290052 h 49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716" h="494071">
                <a:moveTo>
                  <a:pt x="0" y="216310"/>
                </a:moveTo>
                <a:cubicBezTo>
                  <a:pt x="105696" y="108155"/>
                  <a:pt x="211393" y="0"/>
                  <a:pt x="221225" y="39329"/>
                </a:cubicBezTo>
                <a:cubicBezTo>
                  <a:pt x="231057" y="78658"/>
                  <a:pt x="44245" y="410497"/>
                  <a:pt x="58993" y="452284"/>
                </a:cubicBezTo>
                <a:cubicBezTo>
                  <a:pt x="73741" y="494071"/>
                  <a:pt x="309716" y="290052"/>
                  <a:pt x="309716" y="290052"/>
                </a:cubicBezTo>
                <a:lnTo>
                  <a:pt x="309716" y="290052"/>
                </a:lnTo>
                <a:lnTo>
                  <a:pt x="309716" y="290052"/>
                </a:lnTo>
                <a:lnTo>
                  <a:pt x="309716" y="290052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48264" y="3284984"/>
            <a:ext cx="288032" cy="36004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43608" y="2060848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71600" y="2420888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15616" y="3284984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15616" y="3789040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084168" y="1988840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156176" y="2420888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156176" y="328498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084168" y="3645024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851920" y="4437112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923928" y="4797152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4427984" y="4653136"/>
            <a:ext cx="79208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Пользователь\Мои документы\Мои рисунки\Изображение\Изображение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4464496"/>
          </a:xfrm>
          <a:prstGeom prst="rect">
            <a:avLst/>
          </a:prstGeom>
          <a:noFill/>
          <a:ln w="50800" cmpd="sng">
            <a:solidFill>
              <a:srgbClr val="00B050"/>
            </a:solidFill>
          </a:ln>
        </p:spPr>
      </p:pic>
      <p:sp>
        <p:nvSpPr>
          <p:cNvPr id="5" name="Полилиния 4"/>
          <p:cNvSpPr/>
          <p:nvPr/>
        </p:nvSpPr>
        <p:spPr>
          <a:xfrm>
            <a:off x="2421194" y="1543665"/>
            <a:ext cx="486696" cy="1098755"/>
          </a:xfrm>
          <a:custGeom>
            <a:avLst/>
            <a:gdLst>
              <a:gd name="connsiteX0" fmla="*/ 410496 w 486696"/>
              <a:gd name="connsiteY0" fmla="*/ 152400 h 1098755"/>
              <a:gd name="connsiteX1" fmla="*/ 130277 w 486696"/>
              <a:gd name="connsiteY1" fmla="*/ 122903 h 1098755"/>
              <a:gd name="connsiteX2" fmla="*/ 12290 w 486696"/>
              <a:gd name="connsiteY2" fmla="*/ 889819 h 1098755"/>
              <a:gd name="connsiteX3" fmla="*/ 204019 w 486696"/>
              <a:gd name="connsiteY3" fmla="*/ 1081548 h 1098755"/>
              <a:gd name="connsiteX4" fmla="*/ 381000 w 486696"/>
              <a:gd name="connsiteY4" fmla="*/ 786580 h 1098755"/>
              <a:gd name="connsiteX5" fmla="*/ 484238 w 486696"/>
              <a:gd name="connsiteY5" fmla="*/ 240890 h 1098755"/>
              <a:gd name="connsiteX6" fmla="*/ 410496 w 486696"/>
              <a:gd name="connsiteY6" fmla="*/ 152400 h 109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96" h="1098755">
                <a:moveTo>
                  <a:pt x="410496" y="152400"/>
                </a:moveTo>
                <a:cubicBezTo>
                  <a:pt x="351503" y="132736"/>
                  <a:pt x="196645" y="0"/>
                  <a:pt x="130277" y="122903"/>
                </a:cubicBezTo>
                <a:cubicBezTo>
                  <a:pt x="63909" y="245806"/>
                  <a:pt x="0" y="730045"/>
                  <a:pt x="12290" y="889819"/>
                </a:cubicBezTo>
                <a:cubicBezTo>
                  <a:pt x="24580" y="1049593"/>
                  <a:pt x="142567" y="1098755"/>
                  <a:pt x="204019" y="1081548"/>
                </a:cubicBezTo>
                <a:cubicBezTo>
                  <a:pt x="265471" y="1064342"/>
                  <a:pt x="334297" y="926690"/>
                  <a:pt x="381000" y="786580"/>
                </a:cubicBezTo>
                <a:cubicBezTo>
                  <a:pt x="427703" y="646470"/>
                  <a:pt x="481780" y="351503"/>
                  <a:pt x="484238" y="240890"/>
                </a:cubicBezTo>
                <a:cubicBezTo>
                  <a:pt x="486696" y="130277"/>
                  <a:pt x="469489" y="172064"/>
                  <a:pt x="410496" y="152400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038168" y="1671484"/>
            <a:ext cx="405580" cy="973394"/>
          </a:xfrm>
          <a:custGeom>
            <a:avLst/>
            <a:gdLst>
              <a:gd name="connsiteX0" fmla="*/ 265471 w 405580"/>
              <a:gd name="connsiteY0" fmla="*/ 54077 h 973394"/>
              <a:gd name="connsiteX1" fmla="*/ 44245 w 405580"/>
              <a:gd name="connsiteY1" fmla="*/ 127819 h 973394"/>
              <a:gd name="connsiteX2" fmla="*/ 44245 w 405580"/>
              <a:gd name="connsiteY2" fmla="*/ 172064 h 973394"/>
              <a:gd name="connsiteX3" fmla="*/ 44245 w 405580"/>
              <a:gd name="connsiteY3" fmla="*/ 481781 h 973394"/>
              <a:gd name="connsiteX4" fmla="*/ 44245 w 405580"/>
              <a:gd name="connsiteY4" fmla="*/ 909484 h 973394"/>
              <a:gd name="connsiteX5" fmla="*/ 309716 w 405580"/>
              <a:gd name="connsiteY5" fmla="*/ 865239 h 973394"/>
              <a:gd name="connsiteX6" fmla="*/ 353961 w 405580"/>
              <a:gd name="connsiteY6" fmla="*/ 496529 h 973394"/>
              <a:gd name="connsiteX7" fmla="*/ 383458 w 405580"/>
              <a:gd name="connsiteY7" fmla="*/ 68826 h 973394"/>
              <a:gd name="connsiteX8" fmla="*/ 221226 w 405580"/>
              <a:gd name="connsiteY8" fmla="*/ 83574 h 973394"/>
              <a:gd name="connsiteX9" fmla="*/ 221226 w 405580"/>
              <a:gd name="connsiteY9" fmla="*/ 83574 h 973394"/>
              <a:gd name="connsiteX10" fmla="*/ 206477 w 405580"/>
              <a:gd name="connsiteY10" fmla="*/ 54077 h 973394"/>
              <a:gd name="connsiteX11" fmla="*/ 206477 w 405580"/>
              <a:gd name="connsiteY11" fmla="*/ 54077 h 973394"/>
              <a:gd name="connsiteX12" fmla="*/ 206477 w 405580"/>
              <a:gd name="connsiteY12" fmla="*/ 54077 h 973394"/>
              <a:gd name="connsiteX13" fmla="*/ 206477 w 405580"/>
              <a:gd name="connsiteY13" fmla="*/ 54077 h 973394"/>
              <a:gd name="connsiteX14" fmla="*/ 206477 w 405580"/>
              <a:gd name="connsiteY14" fmla="*/ 54077 h 97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580" h="973394">
                <a:moveTo>
                  <a:pt x="265471" y="54077"/>
                </a:moveTo>
                <a:cubicBezTo>
                  <a:pt x="173293" y="81116"/>
                  <a:pt x="81116" y="108155"/>
                  <a:pt x="44245" y="127819"/>
                </a:cubicBezTo>
                <a:cubicBezTo>
                  <a:pt x="7374" y="147483"/>
                  <a:pt x="44245" y="172064"/>
                  <a:pt x="44245" y="172064"/>
                </a:cubicBezTo>
                <a:lnTo>
                  <a:pt x="44245" y="481781"/>
                </a:lnTo>
                <a:cubicBezTo>
                  <a:pt x="44245" y="604684"/>
                  <a:pt x="0" y="845574"/>
                  <a:pt x="44245" y="909484"/>
                </a:cubicBezTo>
                <a:cubicBezTo>
                  <a:pt x="88490" y="973394"/>
                  <a:pt x="258097" y="934065"/>
                  <a:pt x="309716" y="865239"/>
                </a:cubicBezTo>
                <a:cubicBezTo>
                  <a:pt x="361335" y="796413"/>
                  <a:pt x="341671" y="629264"/>
                  <a:pt x="353961" y="496529"/>
                </a:cubicBezTo>
                <a:cubicBezTo>
                  <a:pt x="366251" y="363794"/>
                  <a:pt x="405580" y="137652"/>
                  <a:pt x="383458" y="68826"/>
                </a:cubicBezTo>
                <a:cubicBezTo>
                  <a:pt x="361336" y="0"/>
                  <a:pt x="221226" y="83574"/>
                  <a:pt x="221226" y="83574"/>
                </a:cubicBezTo>
                <a:lnTo>
                  <a:pt x="221226" y="83574"/>
                </a:lnTo>
                <a:lnTo>
                  <a:pt x="206477" y="54077"/>
                </a:lnTo>
                <a:lnTo>
                  <a:pt x="206477" y="54077"/>
                </a:lnTo>
                <a:lnTo>
                  <a:pt x="206477" y="54077"/>
                </a:lnTo>
                <a:lnTo>
                  <a:pt x="206477" y="54077"/>
                </a:lnTo>
                <a:lnTo>
                  <a:pt x="206477" y="54077"/>
                </a:lnTo>
              </a:path>
            </a:pathLst>
          </a:custGeom>
          <a:ln w="508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530213" y="1732936"/>
            <a:ext cx="395748" cy="943896"/>
          </a:xfrm>
          <a:custGeom>
            <a:avLst/>
            <a:gdLst>
              <a:gd name="connsiteX0" fmla="*/ 277761 w 395748"/>
              <a:gd name="connsiteY0" fmla="*/ 22122 h 943896"/>
              <a:gd name="connsiteX1" fmla="*/ 71284 w 395748"/>
              <a:gd name="connsiteY1" fmla="*/ 140109 h 943896"/>
              <a:gd name="connsiteX2" fmla="*/ 41787 w 395748"/>
              <a:gd name="connsiteY2" fmla="*/ 302341 h 943896"/>
              <a:gd name="connsiteX3" fmla="*/ 41787 w 395748"/>
              <a:gd name="connsiteY3" fmla="*/ 538316 h 943896"/>
              <a:gd name="connsiteX4" fmla="*/ 27039 w 395748"/>
              <a:gd name="connsiteY4" fmla="*/ 833283 h 943896"/>
              <a:gd name="connsiteX5" fmla="*/ 204019 w 395748"/>
              <a:gd name="connsiteY5" fmla="*/ 907025 h 943896"/>
              <a:gd name="connsiteX6" fmla="*/ 307258 w 395748"/>
              <a:gd name="connsiteY6" fmla="*/ 612058 h 943896"/>
              <a:gd name="connsiteX7" fmla="*/ 336755 w 395748"/>
              <a:gd name="connsiteY7" fmla="*/ 317090 h 943896"/>
              <a:gd name="connsiteX8" fmla="*/ 381000 w 395748"/>
              <a:gd name="connsiteY8" fmla="*/ 51619 h 943896"/>
              <a:gd name="connsiteX9" fmla="*/ 277761 w 395748"/>
              <a:gd name="connsiteY9" fmla="*/ 22122 h 94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748" h="943896">
                <a:moveTo>
                  <a:pt x="277761" y="22122"/>
                </a:moveTo>
                <a:cubicBezTo>
                  <a:pt x="226142" y="36870"/>
                  <a:pt x="110613" y="93406"/>
                  <a:pt x="71284" y="140109"/>
                </a:cubicBezTo>
                <a:cubicBezTo>
                  <a:pt x="31955" y="186812"/>
                  <a:pt x="46703" y="235973"/>
                  <a:pt x="41787" y="302341"/>
                </a:cubicBezTo>
                <a:cubicBezTo>
                  <a:pt x="36871" y="368709"/>
                  <a:pt x="44245" y="449826"/>
                  <a:pt x="41787" y="538316"/>
                </a:cubicBezTo>
                <a:cubicBezTo>
                  <a:pt x="39329" y="626806"/>
                  <a:pt x="0" y="771832"/>
                  <a:pt x="27039" y="833283"/>
                </a:cubicBezTo>
                <a:cubicBezTo>
                  <a:pt x="54078" y="894734"/>
                  <a:pt x="157316" y="943896"/>
                  <a:pt x="204019" y="907025"/>
                </a:cubicBezTo>
                <a:cubicBezTo>
                  <a:pt x="250722" y="870154"/>
                  <a:pt x="285135" y="710381"/>
                  <a:pt x="307258" y="612058"/>
                </a:cubicBezTo>
                <a:cubicBezTo>
                  <a:pt x="329381" y="513736"/>
                  <a:pt x="324465" y="410497"/>
                  <a:pt x="336755" y="317090"/>
                </a:cubicBezTo>
                <a:cubicBezTo>
                  <a:pt x="349045" y="223684"/>
                  <a:pt x="395748" y="103238"/>
                  <a:pt x="381000" y="51619"/>
                </a:cubicBezTo>
                <a:cubicBezTo>
                  <a:pt x="366252" y="0"/>
                  <a:pt x="329380" y="7374"/>
                  <a:pt x="277761" y="22122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5137355" y="1745226"/>
            <a:ext cx="297425" cy="951270"/>
          </a:xfrm>
          <a:custGeom>
            <a:avLst/>
            <a:gdLst>
              <a:gd name="connsiteX0" fmla="*/ 231058 w 297425"/>
              <a:gd name="connsiteY0" fmla="*/ 9832 h 951270"/>
              <a:gd name="connsiteX1" fmla="*/ 98322 w 297425"/>
              <a:gd name="connsiteY1" fmla="*/ 39329 h 951270"/>
              <a:gd name="connsiteX2" fmla="*/ 9832 w 297425"/>
              <a:gd name="connsiteY2" fmla="*/ 201561 h 951270"/>
              <a:gd name="connsiteX3" fmla="*/ 39329 w 297425"/>
              <a:gd name="connsiteY3" fmla="*/ 481780 h 951270"/>
              <a:gd name="connsiteX4" fmla="*/ 54077 w 297425"/>
              <a:gd name="connsiteY4" fmla="*/ 835742 h 951270"/>
              <a:gd name="connsiteX5" fmla="*/ 172064 w 297425"/>
              <a:gd name="connsiteY5" fmla="*/ 894735 h 951270"/>
              <a:gd name="connsiteX6" fmla="*/ 260555 w 297425"/>
              <a:gd name="connsiteY6" fmla="*/ 496529 h 951270"/>
              <a:gd name="connsiteX7" fmla="*/ 290051 w 297425"/>
              <a:gd name="connsiteY7" fmla="*/ 98322 h 951270"/>
              <a:gd name="connsiteX8" fmla="*/ 231058 w 297425"/>
              <a:gd name="connsiteY8" fmla="*/ 9832 h 95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25" h="951270">
                <a:moveTo>
                  <a:pt x="231058" y="9832"/>
                </a:moveTo>
                <a:cubicBezTo>
                  <a:pt x="199103" y="0"/>
                  <a:pt x="135193" y="7374"/>
                  <a:pt x="98322" y="39329"/>
                </a:cubicBezTo>
                <a:cubicBezTo>
                  <a:pt x="61451" y="71284"/>
                  <a:pt x="19664" y="127819"/>
                  <a:pt x="9832" y="201561"/>
                </a:cubicBezTo>
                <a:cubicBezTo>
                  <a:pt x="0" y="275303"/>
                  <a:pt x="31955" y="376083"/>
                  <a:pt x="39329" y="481780"/>
                </a:cubicBezTo>
                <a:cubicBezTo>
                  <a:pt x="46703" y="587477"/>
                  <a:pt x="31955" y="766916"/>
                  <a:pt x="54077" y="835742"/>
                </a:cubicBezTo>
                <a:cubicBezTo>
                  <a:pt x="76199" y="904568"/>
                  <a:pt x="137651" y="951270"/>
                  <a:pt x="172064" y="894735"/>
                </a:cubicBezTo>
                <a:cubicBezTo>
                  <a:pt x="206477" y="838200"/>
                  <a:pt x="240891" y="629265"/>
                  <a:pt x="260555" y="496529"/>
                </a:cubicBezTo>
                <a:cubicBezTo>
                  <a:pt x="280220" y="363794"/>
                  <a:pt x="297425" y="179438"/>
                  <a:pt x="290051" y="98322"/>
                </a:cubicBezTo>
                <a:cubicBezTo>
                  <a:pt x="282677" y="17206"/>
                  <a:pt x="263013" y="19664"/>
                  <a:pt x="231058" y="9832"/>
                </a:cubicBezTo>
                <a:close/>
              </a:path>
            </a:pathLst>
          </a:custGeom>
          <a:noFill/>
          <a:ln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6570406" y="1693607"/>
            <a:ext cx="378543" cy="1084006"/>
          </a:xfrm>
          <a:custGeom>
            <a:avLst/>
            <a:gdLst>
              <a:gd name="connsiteX0" fmla="*/ 346588 w 378543"/>
              <a:gd name="connsiteY0" fmla="*/ 105696 h 1084006"/>
              <a:gd name="connsiteX1" fmla="*/ 154859 w 378543"/>
              <a:gd name="connsiteY1" fmla="*/ 17206 h 1084006"/>
              <a:gd name="connsiteX2" fmla="*/ 66368 w 378543"/>
              <a:gd name="connsiteY2" fmla="*/ 208935 h 1084006"/>
              <a:gd name="connsiteX3" fmla="*/ 36871 w 378543"/>
              <a:gd name="connsiteY3" fmla="*/ 548148 h 1084006"/>
              <a:gd name="connsiteX4" fmla="*/ 36871 w 378543"/>
              <a:gd name="connsiteY4" fmla="*/ 1020096 h 1084006"/>
              <a:gd name="connsiteX5" fmla="*/ 258097 w 378543"/>
              <a:gd name="connsiteY5" fmla="*/ 931606 h 1084006"/>
              <a:gd name="connsiteX6" fmla="*/ 287594 w 378543"/>
              <a:gd name="connsiteY6" fmla="*/ 651387 h 1084006"/>
              <a:gd name="connsiteX7" fmla="*/ 346588 w 378543"/>
              <a:gd name="connsiteY7" fmla="*/ 312174 h 1084006"/>
              <a:gd name="connsiteX8" fmla="*/ 346588 w 378543"/>
              <a:gd name="connsiteY8" fmla="*/ 105696 h 108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43" h="1084006">
                <a:moveTo>
                  <a:pt x="346588" y="105696"/>
                </a:moveTo>
                <a:cubicBezTo>
                  <a:pt x="314633" y="56535"/>
                  <a:pt x="201562" y="0"/>
                  <a:pt x="154859" y="17206"/>
                </a:cubicBezTo>
                <a:cubicBezTo>
                  <a:pt x="108156" y="34413"/>
                  <a:pt x="86033" y="120445"/>
                  <a:pt x="66368" y="208935"/>
                </a:cubicBezTo>
                <a:cubicBezTo>
                  <a:pt x="46703" y="297425"/>
                  <a:pt x="41787" y="412955"/>
                  <a:pt x="36871" y="548148"/>
                </a:cubicBezTo>
                <a:cubicBezTo>
                  <a:pt x="31955" y="683341"/>
                  <a:pt x="0" y="956186"/>
                  <a:pt x="36871" y="1020096"/>
                </a:cubicBezTo>
                <a:cubicBezTo>
                  <a:pt x="73742" y="1084006"/>
                  <a:pt x="216310" y="993058"/>
                  <a:pt x="258097" y="931606"/>
                </a:cubicBezTo>
                <a:cubicBezTo>
                  <a:pt x="299884" y="870155"/>
                  <a:pt x="272846" y="754626"/>
                  <a:pt x="287594" y="651387"/>
                </a:cubicBezTo>
                <a:cubicBezTo>
                  <a:pt x="302342" y="548148"/>
                  <a:pt x="336756" y="403123"/>
                  <a:pt x="346588" y="312174"/>
                </a:cubicBezTo>
                <a:cubicBezTo>
                  <a:pt x="356420" y="221226"/>
                  <a:pt x="378543" y="154857"/>
                  <a:pt x="346588" y="105696"/>
                </a:cubicBezTo>
                <a:close/>
              </a:path>
            </a:pathLst>
          </a:custGeom>
          <a:noFill/>
          <a:ln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7155426" y="1732936"/>
            <a:ext cx="393290" cy="968477"/>
          </a:xfrm>
          <a:custGeom>
            <a:avLst/>
            <a:gdLst>
              <a:gd name="connsiteX0" fmla="*/ 292509 w 393290"/>
              <a:gd name="connsiteY0" fmla="*/ 7374 h 968477"/>
              <a:gd name="connsiteX1" fmla="*/ 130277 w 393290"/>
              <a:gd name="connsiteY1" fmla="*/ 36870 h 968477"/>
              <a:gd name="connsiteX2" fmla="*/ 71284 w 393290"/>
              <a:gd name="connsiteY2" fmla="*/ 199103 h 968477"/>
              <a:gd name="connsiteX3" fmla="*/ 12290 w 393290"/>
              <a:gd name="connsiteY3" fmla="*/ 538316 h 968477"/>
              <a:gd name="connsiteX4" fmla="*/ 12290 w 393290"/>
              <a:gd name="connsiteY4" fmla="*/ 803787 h 968477"/>
              <a:gd name="connsiteX5" fmla="*/ 86032 w 393290"/>
              <a:gd name="connsiteY5" fmla="*/ 966019 h 968477"/>
              <a:gd name="connsiteX6" fmla="*/ 204019 w 393290"/>
              <a:gd name="connsiteY6" fmla="*/ 818535 h 968477"/>
              <a:gd name="connsiteX7" fmla="*/ 263013 w 393290"/>
              <a:gd name="connsiteY7" fmla="*/ 612058 h 968477"/>
              <a:gd name="connsiteX8" fmla="*/ 336755 w 393290"/>
              <a:gd name="connsiteY8" fmla="*/ 302341 h 968477"/>
              <a:gd name="connsiteX9" fmla="*/ 381000 w 393290"/>
              <a:gd name="connsiteY9" fmla="*/ 81116 h 968477"/>
              <a:gd name="connsiteX10" fmla="*/ 292509 w 393290"/>
              <a:gd name="connsiteY10" fmla="*/ 7374 h 96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3290" h="968477">
                <a:moveTo>
                  <a:pt x="292509" y="7374"/>
                </a:moveTo>
                <a:cubicBezTo>
                  <a:pt x="250722" y="0"/>
                  <a:pt x="167148" y="4915"/>
                  <a:pt x="130277" y="36870"/>
                </a:cubicBezTo>
                <a:cubicBezTo>
                  <a:pt x="93406" y="68825"/>
                  <a:pt x="90948" y="115529"/>
                  <a:pt x="71284" y="199103"/>
                </a:cubicBezTo>
                <a:cubicBezTo>
                  <a:pt x="51620" y="282677"/>
                  <a:pt x="22122" y="437535"/>
                  <a:pt x="12290" y="538316"/>
                </a:cubicBezTo>
                <a:cubicBezTo>
                  <a:pt x="2458" y="639097"/>
                  <a:pt x="0" y="732503"/>
                  <a:pt x="12290" y="803787"/>
                </a:cubicBezTo>
                <a:cubicBezTo>
                  <a:pt x="24580" y="875071"/>
                  <a:pt x="54077" y="963561"/>
                  <a:pt x="86032" y="966019"/>
                </a:cubicBezTo>
                <a:cubicBezTo>
                  <a:pt x="117987" y="968477"/>
                  <a:pt x="174522" y="877528"/>
                  <a:pt x="204019" y="818535"/>
                </a:cubicBezTo>
                <a:cubicBezTo>
                  <a:pt x="233516" y="759542"/>
                  <a:pt x="240890" y="698090"/>
                  <a:pt x="263013" y="612058"/>
                </a:cubicBezTo>
                <a:cubicBezTo>
                  <a:pt x="285136" y="526026"/>
                  <a:pt x="317091" y="390831"/>
                  <a:pt x="336755" y="302341"/>
                </a:cubicBezTo>
                <a:cubicBezTo>
                  <a:pt x="356420" y="213851"/>
                  <a:pt x="393290" y="130277"/>
                  <a:pt x="381000" y="81116"/>
                </a:cubicBezTo>
                <a:cubicBezTo>
                  <a:pt x="368710" y="31955"/>
                  <a:pt x="334296" y="14748"/>
                  <a:pt x="292509" y="7374"/>
                </a:cubicBezTo>
                <a:close/>
              </a:path>
            </a:pathLst>
          </a:custGeom>
          <a:noFill/>
          <a:ln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208206" y="3662516"/>
            <a:ext cx="366252" cy="983226"/>
          </a:xfrm>
          <a:custGeom>
            <a:avLst/>
            <a:gdLst>
              <a:gd name="connsiteX0" fmla="*/ 172065 w 366252"/>
              <a:gd name="connsiteY0" fmla="*/ 9832 h 983226"/>
              <a:gd name="connsiteX1" fmla="*/ 24581 w 366252"/>
              <a:gd name="connsiteY1" fmla="*/ 113071 h 983226"/>
              <a:gd name="connsiteX2" fmla="*/ 24581 w 366252"/>
              <a:gd name="connsiteY2" fmla="*/ 393290 h 983226"/>
              <a:gd name="connsiteX3" fmla="*/ 9833 w 366252"/>
              <a:gd name="connsiteY3" fmla="*/ 865239 h 983226"/>
              <a:gd name="connsiteX4" fmla="*/ 39329 w 366252"/>
              <a:gd name="connsiteY4" fmla="*/ 983226 h 983226"/>
              <a:gd name="connsiteX5" fmla="*/ 245807 w 366252"/>
              <a:gd name="connsiteY5" fmla="*/ 865239 h 983226"/>
              <a:gd name="connsiteX6" fmla="*/ 304800 w 366252"/>
              <a:gd name="connsiteY6" fmla="*/ 673510 h 983226"/>
              <a:gd name="connsiteX7" fmla="*/ 349046 w 366252"/>
              <a:gd name="connsiteY7" fmla="*/ 172065 h 983226"/>
              <a:gd name="connsiteX8" fmla="*/ 172065 w 366252"/>
              <a:gd name="connsiteY8" fmla="*/ 9832 h 98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252" h="983226">
                <a:moveTo>
                  <a:pt x="172065" y="9832"/>
                </a:moveTo>
                <a:cubicBezTo>
                  <a:pt x="117988" y="0"/>
                  <a:pt x="49162" y="49161"/>
                  <a:pt x="24581" y="113071"/>
                </a:cubicBezTo>
                <a:cubicBezTo>
                  <a:pt x="0" y="176981"/>
                  <a:pt x="27039" y="267929"/>
                  <a:pt x="24581" y="393290"/>
                </a:cubicBezTo>
                <a:cubicBezTo>
                  <a:pt x="22123" y="518651"/>
                  <a:pt x="7375" y="766916"/>
                  <a:pt x="9833" y="865239"/>
                </a:cubicBezTo>
                <a:cubicBezTo>
                  <a:pt x="12291" y="963562"/>
                  <a:pt x="0" y="983226"/>
                  <a:pt x="39329" y="983226"/>
                </a:cubicBezTo>
                <a:cubicBezTo>
                  <a:pt x="78658" y="983226"/>
                  <a:pt x="201562" y="916858"/>
                  <a:pt x="245807" y="865239"/>
                </a:cubicBezTo>
                <a:cubicBezTo>
                  <a:pt x="290052" y="813620"/>
                  <a:pt x="287594" y="789039"/>
                  <a:pt x="304800" y="673510"/>
                </a:cubicBezTo>
                <a:cubicBezTo>
                  <a:pt x="322006" y="557981"/>
                  <a:pt x="366252" y="280220"/>
                  <a:pt x="349046" y="172065"/>
                </a:cubicBezTo>
                <a:cubicBezTo>
                  <a:pt x="331840" y="63910"/>
                  <a:pt x="226142" y="19664"/>
                  <a:pt x="172065" y="9832"/>
                </a:cubicBezTo>
                <a:close/>
              </a:path>
            </a:pathLst>
          </a:custGeom>
          <a:noFill/>
          <a:ln w="508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4751438" y="3625645"/>
            <a:ext cx="435078" cy="941439"/>
          </a:xfrm>
          <a:custGeom>
            <a:avLst/>
            <a:gdLst>
              <a:gd name="connsiteX0" fmla="*/ 410497 w 435078"/>
              <a:gd name="connsiteY0" fmla="*/ 135194 h 941439"/>
              <a:gd name="connsiteX1" fmla="*/ 218768 w 435078"/>
              <a:gd name="connsiteY1" fmla="*/ 2458 h 941439"/>
              <a:gd name="connsiteX2" fmla="*/ 27039 w 435078"/>
              <a:gd name="connsiteY2" fmla="*/ 120445 h 941439"/>
              <a:gd name="connsiteX3" fmla="*/ 56536 w 435078"/>
              <a:gd name="connsiteY3" fmla="*/ 695632 h 941439"/>
              <a:gd name="connsiteX4" fmla="*/ 86033 w 435078"/>
              <a:gd name="connsiteY4" fmla="*/ 916858 h 941439"/>
              <a:gd name="connsiteX5" fmla="*/ 277762 w 435078"/>
              <a:gd name="connsiteY5" fmla="*/ 843116 h 941439"/>
              <a:gd name="connsiteX6" fmla="*/ 366252 w 435078"/>
              <a:gd name="connsiteY6" fmla="*/ 356420 h 941439"/>
              <a:gd name="connsiteX7" fmla="*/ 410497 w 435078"/>
              <a:gd name="connsiteY7" fmla="*/ 135194 h 94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078" h="941439">
                <a:moveTo>
                  <a:pt x="410497" y="135194"/>
                </a:moveTo>
                <a:cubicBezTo>
                  <a:pt x="385916" y="76200"/>
                  <a:pt x="282678" y="4916"/>
                  <a:pt x="218768" y="2458"/>
                </a:cubicBezTo>
                <a:cubicBezTo>
                  <a:pt x="154858" y="0"/>
                  <a:pt x="54078" y="4916"/>
                  <a:pt x="27039" y="120445"/>
                </a:cubicBezTo>
                <a:cubicBezTo>
                  <a:pt x="0" y="235974"/>
                  <a:pt x="46704" y="562897"/>
                  <a:pt x="56536" y="695632"/>
                </a:cubicBezTo>
                <a:cubicBezTo>
                  <a:pt x="66368" y="828367"/>
                  <a:pt x="49162" y="892277"/>
                  <a:pt x="86033" y="916858"/>
                </a:cubicBezTo>
                <a:cubicBezTo>
                  <a:pt x="122904" y="941439"/>
                  <a:pt x="231059" y="936522"/>
                  <a:pt x="277762" y="843116"/>
                </a:cubicBezTo>
                <a:cubicBezTo>
                  <a:pt x="324465" y="749710"/>
                  <a:pt x="344130" y="469491"/>
                  <a:pt x="366252" y="356420"/>
                </a:cubicBezTo>
                <a:cubicBezTo>
                  <a:pt x="388374" y="243349"/>
                  <a:pt x="435078" y="194188"/>
                  <a:pt x="410497" y="135194"/>
                </a:cubicBezTo>
                <a:close/>
              </a:path>
            </a:pathLst>
          </a:custGeom>
          <a:noFill/>
          <a:ln w="508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5456904" y="3689555"/>
            <a:ext cx="385915" cy="929148"/>
          </a:xfrm>
          <a:custGeom>
            <a:avLst/>
            <a:gdLst>
              <a:gd name="connsiteX0" fmla="*/ 324464 w 385915"/>
              <a:gd name="connsiteY0" fmla="*/ 174522 h 929148"/>
              <a:gd name="connsiteX1" fmla="*/ 103238 w 385915"/>
              <a:gd name="connsiteY1" fmla="*/ 12290 h 929148"/>
              <a:gd name="connsiteX2" fmla="*/ 14748 w 385915"/>
              <a:gd name="connsiteY2" fmla="*/ 248264 h 929148"/>
              <a:gd name="connsiteX3" fmla="*/ 14748 w 385915"/>
              <a:gd name="connsiteY3" fmla="*/ 764458 h 929148"/>
              <a:gd name="connsiteX4" fmla="*/ 73741 w 385915"/>
              <a:gd name="connsiteY4" fmla="*/ 926690 h 929148"/>
              <a:gd name="connsiteX5" fmla="*/ 250722 w 385915"/>
              <a:gd name="connsiteY5" fmla="*/ 779206 h 929148"/>
              <a:gd name="connsiteX6" fmla="*/ 294967 w 385915"/>
              <a:gd name="connsiteY6" fmla="*/ 616974 h 929148"/>
              <a:gd name="connsiteX7" fmla="*/ 383457 w 385915"/>
              <a:gd name="connsiteY7" fmla="*/ 263013 h 929148"/>
              <a:gd name="connsiteX8" fmla="*/ 324464 w 385915"/>
              <a:gd name="connsiteY8" fmla="*/ 174522 h 92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915" h="929148">
                <a:moveTo>
                  <a:pt x="324464" y="174522"/>
                </a:moveTo>
                <a:cubicBezTo>
                  <a:pt x="277761" y="132735"/>
                  <a:pt x="154857" y="0"/>
                  <a:pt x="103238" y="12290"/>
                </a:cubicBezTo>
                <a:cubicBezTo>
                  <a:pt x="51619" y="24580"/>
                  <a:pt x="29496" y="122903"/>
                  <a:pt x="14748" y="248264"/>
                </a:cubicBezTo>
                <a:cubicBezTo>
                  <a:pt x="0" y="373625"/>
                  <a:pt x="4916" y="651387"/>
                  <a:pt x="14748" y="764458"/>
                </a:cubicBezTo>
                <a:cubicBezTo>
                  <a:pt x="24580" y="877529"/>
                  <a:pt x="34412" y="924232"/>
                  <a:pt x="73741" y="926690"/>
                </a:cubicBezTo>
                <a:cubicBezTo>
                  <a:pt x="113070" y="929148"/>
                  <a:pt x="213851" y="830825"/>
                  <a:pt x="250722" y="779206"/>
                </a:cubicBezTo>
                <a:cubicBezTo>
                  <a:pt x="287593" y="727587"/>
                  <a:pt x="272844" y="703006"/>
                  <a:pt x="294967" y="616974"/>
                </a:cubicBezTo>
                <a:cubicBezTo>
                  <a:pt x="317090" y="530942"/>
                  <a:pt x="380999" y="334297"/>
                  <a:pt x="383457" y="263013"/>
                </a:cubicBezTo>
                <a:cubicBezTo>
                  <a:pt x="385915" y="191729"/>
                  <a:pt x="371167" y="216309"/>
                  <a:pt x="324464" y="174522"/>
                </a:cubicBezTo>
                <a:close/>
              </a:path>
            </a:pathLst>
          </a:custGeom>
          <a:noFill/>
          <a:ln w="508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Пользователь\Мои документы\Мои рисунки\Изображение\Изображение 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6143668" cy="2524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Пользователь\Мои документы\Мои рисунки\Изображение\Изображение 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3939725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1115616" y="2708920"/>
            <a:ext cx="1368152" cy="504056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2411760" y="2924944"/>
            <a:ext cx="360040" cy="7200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627784" y="2780928"/>
            <a:ext cx="1728192" cy="43204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6444208" y="2924944"/>
            <a:ext cx="432048" cy="144016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804248" y="2780928"/>
            <a:ext cx="1224136" cy="504056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804248" y="2852936"/>
            <a:ext cx="504056" cy="43204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Пользователь\Мои документы\Мои рисунки\Изображение\Изображение 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8964488" cy="4608512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1475656" y="1844824"/>
            <a:ext cx="2160240" cy="19442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19672" y="1916832"/>
            <a:ext cx="3888432" cy="360040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83768" y="3068960"/>
            <a:ext cx="3456384" cy="1224136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555776" y="1988840"/>
            <a:ext cx="1584176" cy="108012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195736" y="3140968"/>
            <a:ext cx="1584176" cy="108012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195736" y="3284984"/>
            <a:ext cx="4896544" cy="936104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11</cp:revision>
  <dcterms:created xsi:type="dcterms:W3CDTF">2011-10-09T16:33:28Z</dcterms:created>
  <dcterms:modified xsi:type="dcterms:W3CDTF">2012-05-12T14:49:44Z</dcterms:modified>
</cp:coreProperties>
</file>