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tiff" ContentType="image/tif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9" r:id="rId3"/>
    <p:sldId id="267" r:id="rId4"/>
    <p:sldId id="268" r:id="rId5"/>
    <p:sldId id="272" r:id="rId6"/>
    <p:sldId id="263" r:id="rId7"/>
    <p:sldId id="264" r:id="rId8"/>
    <p:sldId id="280" r:id="rId9"/>
    <p:sldId id="277" r:id="rId10"/>
    <p:sldId id="278" r:id="rId11"/>
    <p:sldId id="270" r:id="rId12"/>
    <p:sldId id="273" r:id="rId13"/>
    <p:sldId id="279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76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2322"/>
    <a:srgbClr val="005D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13" autoAdjust="0"/>
    <p:restoredTop sz="99153" autoAdjust="0"/>
  </p:normalViewPr>
  <p:slideViewPr>
    <p:cSldViewPr>
      <p:cViewPr varScale="1">
        <p:scale>
          <a:sx n="74" d="100"/>
          <a:sy n="74" d="100"/>
        </p:scale>
        <p:origin x="-11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степень обученности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99</c:v>
                </c:pt>
                <c:pt idx="1">
                  <c:v>99.6</c:v>
                </c:pt>
                <c:pt idx="2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66</c:v>
                </c:pt>
                <c:pt idx="1">
                  <c:v>78</c:v>
                </c:pt>
                <c:pt idx="2">
                  <c:v>82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успеваемость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axId val="71375104"/>
        <c:axId val="71376896"/>
      </c:barChart>
      <c:catAx>
        <c:axId val="71375104"/>
        <c:scaling>
          <c:orientation val="minMax"/>
        </c:scaling>
        <c:axPos val="b"/>
        <c:tickLblPos val="nextTo"/>
        <c:crossAx val="71376896"/>
        <c:crosses val="autoZero"/>
        <c:auto val="1"/>
        <c:lblAlgn val="ctr"/>
        <c:lblOffset val="100"/>
      </c:catAx>
      <c:valAx>
        <c:axId val="71376896"/>
        <c:scaling>
          <c:orientation val="minMax"/>
        </c:scaling>
        <c:axPos val="l"/>
        <c:majorGridlines/>
        <c:numFmt formatCode="General" sourceLinked="1"/>
        <c:tickLblPos val="nextTo"/>
        <c:crossAx val="7137510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03F198-68E8-493F-B22F-11FDA0C7ABD7}" type="doc">
      <dgm:prSet loTypeId="urn:microsoft.com/office/officeart/2005/8/layout/chevron2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A5807F5A-57E6-4DF4-832F-CB001656AD5A}">
      <dgm:prSet phldrT="[Текст]"/>
      <dgm:spPr/>
      <dgm:t>
        <a:bodyPr/>
        <a:lstStyle/>
        <a:p>
          <a:endParaRPr lang="ru-RU" dirty="0"/>
        </a:p>
      </dgm:t>
    </dgm:pt>
    <dgm:pt modelId="{8738C029-6DB1-46E2-AFA6-718D180125E1}" type="parTrans" cxnId="{01655374-8883-4A37-A369-4310897B0282}">
      <dgm:prSet/>
      <dgm:spPr/>
      <dgm:t>
        <a:bodyPr/>
        <a:lstStyle/>
        <a:p>
          <a:endParaRPr lang="ru-RU"/>
        </a:p>
      </dgm:t>
    </dgm:pt>
    <dgm:pt modelId="{185FD6A1-DA34-4840-9511-E68D29F632BB}" type="sibTrans" cxnId="{01655374-8883-4A37-A369-4310897B0282}">
      <dgm:prSet/>
      <dgm:spPr/>
      <dgm:t>
        <a:bodyPr/>
        <a:lstStyle/>
        <a:p>
          <a:endParaRPr lang="ru-RU"/>
        </a:p>
      </dgm:t>
    </dgm:pt>
    <dgm:pt modelId="{7752B14F-AE42-4402-BF28-8A06BC80B2E5}">
      <dgm:prSet phldrT="[Текст]" custT="1"/>
      <dgm:spPr/>
      <dgm:t>
        <a:bodyPr/>
        <a:lstStyle/>
        <a:p>
          <a:r>
            <a:rPr lang="ru-RU" sz="2400" smtClean="0">
              <a:solidFill>
                <a:srgbClr val="602322"/>
              </a:solidFill>
            </a:rPr>
            <a:t>Общие сведения об учителе</a:t>
          </a:r>
          <a:endParaRPr lang="ru-RU" sz="2400" dirty="0">
            <a:solidFill>
              <a:srgbClr val="602322"/>
            </a:solidFill>
          </a:endParaRPr>
        </a:p>
      </dgm:t>
    </dgm:pt>
    <dgm:pt modelId="{57F51695-E5C0-404C-98DD-6EDEB64559F2}" type="parTrans" cxnId="{A52B456C-750D-4E29-AED1-A8C431BC5076}">
      <dgm:prSet/>
      <dgm:spPr/>
      <dgm:t>
        <a:bodyPr/>
        <a:lstStyle/>
        <a:p>
          <a:endParaRPr lang="ru-RU"/>
        </a:p>
      </dgm:t>
    </dgm:pt>
    <dgm:pt modelId="{1869A65D-97A5-44AE-999D-2A21B7863423}" type="sibTrans" cxnId="{A52B456C-750D-4E29-AED1-A8C431BC5076}">
      <dgm:prSet/>
      <dgm:spPr/>
      <dgm:t>
        <a:bodyPr/>
        <a:lstStyle/>
        <a:p>
          <a:endParaRPr lang="ru-RU"/>
        </a:p>
      </dgm:t>
    </dgm:pt>
    <dgm:pt modelId="{D8BE8402-F704-43DF-BE5E-BF2591D302B6}">
      <dgm:prSet phldrT="[Текст]"/>
      <dgm:spPr/>
      <dgm:t>
        <a:bodyPr/>
        <a:lstStyle/>
        <a:p>
          <a:endParaRPr lang="ru-RU" dirty="0"/>
        </a:p>
      </dgm:t>
    </dgm:pt>
    <dgm:pt modelId="{1EB367E7-7559-43A1-8D7A-FBDFE057BA79}" type="parTrans" cxnId="{07576529-7913-43D9-A826-9BAAFA7D6B96}">
      <dgm:prSet/>
      <dgm:spPr/>
      <dgm:t>
        <a:bodyPr/>
        <a:lstStyle/>
        <a:p>
          <a:endParaRPr lang="ru-RU"/>
        </a:p>
      </dgm:t>
    </dgm:pt>
    <dgm:pt modelId="{81132AEE-789E-4CCD-8E5B-956BF7A56E46}" type="sibTrans" cxnId="{07576529-7913-43D9-A826-9BAAFA7D6B96}">
      <dgm:prSet/>
      <dgm:spPr/>
      <dgm:t>
        <a:bodyPr/>
        <a:lstStyle/>
        <a:p>
          <a:endParaRPr lang="ru-RU"/>
        </a:p>
      </dgm:t>
    </dgm:pt>
    <dgm:pt modelId="{2451EC10-C655-454C-8A50-CFD2955374FA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602322"/>
              </a:solidFill>
            </a:rPr>
            <a:t>Научно-методическая деятельность</a:t>
          </a:r>
          <a:endParaRPr lang="ru-RU" sz="2400" dirty="0">
            <a:solidFill>
              <a:srgbClr val="602322"/>
            </a:solidFill>
          </a:endParaRPr>
        </a:p>
      </dgm:t>
    </dgm:pt>
    <dgm:pt modelId="{836A3990-DB2D-47CA-9DBB-627713213DAB}" type="parTrans" cxnId="{4B920EA6-6369-4FEC-A546-085879FF9130}">
      <dgm:prSet/>
      <dgm:spPr/>
      <dgm:t>
        <a:bodyPr/>
        <a:lstStyle/>
        <a:p>
          <a:endParaRPr lang="ru-RU"/>
        </a:p>
      </dgm:t>
    </dgm:pt>
    <dgm:pt modelId="{B035F18C-34A8-41DC-917E-9C8426C5C685}" type="sibTrans" cxnId="{4B920EA6-6369-4FEC-A546-085879FF9130}">
      <dgm:prSet/>
      <dgm:spPr/>
      <dgm:t>
        <a:bodyPr/>
        <a:lstStyle/>
        <a:p>
          <a:endParaRPr lang="ru-RU"/>
        </a:p>
      </dgm:t>
    </dgm:pt>
    <dgm:pt modelId="{03EC0A38-4F50-4867-A0E9-C6EF099CEE43}">
      <dgm:prSet/>
      <dgm:spPr/>
      <dgm:t>
        <a:bodyPr/>
        <a:lstStyle/>
        <a:p>
          <a:endParaRPr lang="ru-RU" smtClean="0">
            <a:solidFill>
              <a:schemeClr val="hlink"/>
            </a:solidFill>
            <a:latin typeface="Bookman Old Style" pitchFamily="18" charset="0"/>
          </a:endParaRPr>
        </a:p>
        <a:p>
          <a:endParaRPr lang="ru-RU" dirty="0">
            <a:solidFill>
              <a:schemeClr val="hlink"/>
            </a:solidFill>
            <a:latin typeface="Bookman Old Style" pitchFamily="18" charset="0"/>
          </a:endParaRPr>
        </a:p>
      </dgm:t>
    </dgm:pt>
    <dgm:pt modelId="{C46FF35B-9CDD-43ED-9EBF-4A4163C74531}" type="parTrans" cxnId="{018081C0-1F63-4F3C-A938-6ECB6910DB38}">
      <dgm:prSet/>
      <dgm:spPr/>
      <dgm:t>
        <a:bodyPr/>
        <a:lstStyle/>
        <a:p>
          <a:endParaRPr lang="ru-RU"/>
        </a:p>
      </dgm:t>
    </dgm:pt>
    <dgm:pt modelId="{2E1401AA-DF95-4CA1-B441-B619F97A9701}" type="sibTrans" cxnId="{018081C0-1F63-4F3C-A938-6ECB6910DB38}">
      <dgm:prSet/>
      <dgm:spPr/>
      <dgm:t>
        <a:bodyPr/>
        <a:lstStyle/>
        <a:p>
          <a:endParaRPr lang="ru-RU"/>
        </a:p>
      </dgm:t>
    </dgm:pt>
    <dgm:pt modelId="{CD130DA4-1466-4636-89FB-C47F92F247B4}">
      <dgm:prSet/>
      <dgm:spPr/>
      <dgm:t>
        <a:bodyPr/>
        <a:lstStyle/>
        <a:p>
          <a:endParaRPr lang="ru-RU" dirty="0">
            <a:solidFill>
              <a:schemeClr val="hlink"/>
            </a:solidFill>
            <a:latin typeface="Bookman Old Style" pitchFamily="18" charset="0"/>
          </a:endParaRPr>
        </a:p>
      </dgm:t>
    </dgm:pt>
    <dgm:pt modelId="{8855055B-53D0-4041-8796-C63E89600999}" type="parTrans" cxnId="{9955F597-949C-4CA9-AD42-63BB9AF5328C}">
      <dgm:prSet/>
      <dgm:spPr/>
      <dgm:t>
        <a:bodyPr/>
        <a:lstStyle/>
        <a:p>
          <a:endParaRPr lang="ru-RU"/>
        </a:p>
      </dgm:t>
    </dgm:pt>
    <dgm:pt modelId="{5A8F4E5B-AC0B-408E-ABDF-D76D7C8D84E3}" type="sibTrans" cxnId="{9955F597-949C-4CA9-AD42-63BB9AF5328C}">
      <dgm:prSet/>
      <dgm:spPr/>
      <dgm:t>
        <a:bodyPr/>
        <a:lstStyle/>
        <a:p>
          <a:endParaRPr lang="ru-RU"/>
        </a:p>
      </dgm:t>
    </dgm:pt>
    <dgm:pt modelId="{0A287288-8B07-40CA-9CD8-CDCE68880A73}">
      <dgm:prSet custT="1"/>
      <dgm:spPr/>
      <dgm:t>
        <a:bodyPr/>
        <a:lstStyle/>
        <a:p>
          <a:r>
            <a:rPr lang="ru-RU" sz="2400" dirty="0" smtClean="0">
              <a:solidFill>
                <a:srgbClr val="602322"/>
              </a:solidFill>
              <a:latin typeface="+mj-lt"/>
            </a:rPr>
            <a:t>Учебно-материальная база </a:t>
          </a:r>
          <a:endParaRPr lang="ru-RU" sz="2400" dirty="0">
            <a:solidFill>
              <a:srgbClr val="602322"/>
            </a:solidFill>
            <a:latin typeface="+mj-lt"/>
          </a:endParaRPr>
        </a:p>
      </dgm:t>
    </dgm:pt>
    <dgm:pt modelId="{FF436731-70A6-44C6-A9F7-4810F1EC46EE}" type="parTrans" cxnId="{11F3270A-ABC4-46F8-A37F-58F45A6F934F}">
      <dgm:prSet/>
      <dgm:spPr/>
      <dgm:t>
        <a:bodyPr/>
        <a:lstStyle/>
        <a:p>
          <a:endParaRPr lang="ru-RU"/>
        </a:p>
      </dgm:t>
    </dgm:pt>
    <dgm:pt modelId="{CC88AF41-7BCE-4561-8CAC-BAEB609C8D91}" type="sibTrans" cxnId="{11F3270A-ABC4-46F8-A37F-58F45A6F934F}">
      <dgm:prSet/>
      <dgm:spPr/>
      <dgm:t>
        <a:bodyPr/>
        <a:lstStyle/>
        <a:p>
          <a:endParaRPr lang="ru-RU"/>
        </a:p>
      </dgm:t>
    </dgm:pt>
    <dgm:pt modelId="{4CC39DF6-4BDB-45E2-A836-D4E54422185C}">
      <dgm:prSet custT="1"/>
      <dgm:spPr/>
      <dgm:t>
        <a:bodyPr/>
        <a:lstStyle/>
        <a:p>
          <a:r>
            <a:rPr lang="ru-RU" sz="2400" smtClean="0">
              <a:solidFill>
                <a:srgbClr val="602322"/>
              </a:solidFill>
            </a:rPr>
            <a:t>Результаты педагогической деятельности</a:t>
          </a:r>
          <a:endParaRPr lang="ru-RU" sz="2400" dirty="0">
            <a:solidFill>
              <a:srgbClr val="602322"/>
            </a:solidFill>
          </a:endParaRPr>
        </a:p>
      </dgm:t>
    </dgm:pt>
    <dgm:pt modelId="{38D8E6DE-2377-4AD4-921C-0A47C5CF4FA6}" type="parTrans" cxnId="{B899CE3F-6C11-45B2-A1E5-84808CACD3FB}">
      <dgm:prSet/>
      <dgm:spPr/>
      <dgm:t>
        <a:bodyPr/>
        <a:lstStyle/>
        <a:p>
          <a:endParaRPr lang="ru-RU"/>
        </a:p>
      </dgm:t>
    </dgm:pt>
    <dgm:pt modelId="{4D235CD1-D30B-46BF-821B-7B94B8E7881E}" type="sibTrans" cxnId="{B899CE3F-6C11-45B2-A1E5-84808CACD3FB}">
      <dgm:prSet/>
      <dgm:spPr/>
      <dgm:t>
        <a:bodyPr/>
        <a:lstStyle/>
        <a:p>
          <a:endParaRPr lang="ru-RU"/>
        </a:p>
      </dgm:t>
    </dgm:pt>
    <dgm:pt modelId="{3C8ABDBF-D8AA-4B58-B57F-24D206439E11}">
      <dgm:prSet/>
      <dgm:spPr/>
      <dgm:t>
        <a:bodyPr/>
        <a:lstStyle/>
        <a:p>
          <a:endParaRPr lang="ru-RU"/>
        </a:p>
      </dgm:t>
    </dgm:pt>
    <dgm:pt modelId="{75829743-DB72-4AB9-B395-5E42E958B9C2}" type="parTrans" cxnId="{BBB0DC3E-E139-45EC-B29E-BBBF3E72ED80}">
      <dgm:prSet/>
      <dgm:spPr/>
      <dgm:t>
        <a:bodyPr/>
        <a:lstStyle/>
        <a:p>
          <a:endParaRPr lang="ru-RU"/>
        </a:p>
      </dgm:t>
    </dgm:pt>
    <dgm:pt modelId="{41693AC9-243D-487D-A414-DE7789C757FE}" type="sibTrans" cxnId="{BBB0DC3E-E139-45EC-B29E-BBBF3E72ED80}">
      <dgm:prSet/>
      <dgm:spPr/>
      <dgm:t>
        <a:bodyPr/>
        <a:lstStyle/>
        <a:p>
          <a:endParaRPr lang="ru-RU"/>
        </a:p>
      </dgm:t>
    </dgm:pt>
    <dgm:pt modelId="{4E0B3398-4824-443E-A02E-DA89595462EE}">
      <dgm:prSet/>
      <dgm:spPr/>
      <dgm:t>
        <a:bodyPr/>
        <a:lstStyle/>
        <a:p>
          <a:r>
            <a:rPr lang="ru-RU" smtClean="0">
              <a:solidFill>
                <a:srgbClr val="602322"/>
              </a:solidFill>
            </a:rPr>
            <a:t>Внеурочная деятельность по предмету</a:t>
          </a:r>
          <a:endParaRPr lang="ru-RU" dirty="0">
            <a:solidFill>
              <a:srgbClr val="602322"/>
            </a:solidFill>
          </a:endParaRPr>
        </a:p>
      </dgm:t>
    </dgm:pt>
    <dgm:pt modelId="{D7C1B302-ED63-49E2-92FF-D72105CEE78A}" type="parTrans" cxnId="{B5C5BE59-758B-4486-9A1C-6AB30AD39341}">
      <dgm:prSet/>
      <dgm:spPr/>
      <dgm:t>
        <a:bodyPr/>
        <a:lstStyle/>
        <a:p>
          <a:endParaRPr lang="ru-RU"/>
        </a:p>
      </dgm:t>
    </dgm:pt>
    <dgm:pt modelId="{8985EEC8-94C9-4471-8043-9F2B28216479}" type="sibTrans" cxnId="{B5C5BE59-758B-4486-9A1C-6AB30AD39341}">
      <dgm:prSet/>
      <dgm:spPr/>
      <dgm:t>
        <a:bodyPr/>
        <a:lstStyle/>
        <a:p>
          <a:endParaRPr lang="ru-RU"/>
        </a:p>
      </dgm:t>
    </dgm:pt>
    <dgm:pt modelId="{CED71448-58ED-4154-B050-5A7F12721E55}" type="pres">
      <dgm:prSet presAssocID="{5203F198-68E8-493F-B22F-11FDA0C7ABD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722FEF-D52E-46A8-9D53-D0C796214DDC}" type="pres">
      <dgm:prSet presAssocID="{A5807F5A-57E6-4DF4-832F-CB001656AD5A}" presName="composite" presStyleCnt="0"/>
      <dgm:spPr/>
    </dgm:pt>
    <dgm:pt modelId="{B7BE2681-760B-419E-8CBC-2ECED30318C8}" type="pres">
      <dgm:prSet presAssocID="{A5807F5A-57E6-4DF4-832F-CB001656AD5A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736860-5E44-4B55-AEBA-5C9A8C9CFD87}" type="pres">
      <dgm:prSet presAssocID="{A5807F5A-57E6-4DF4-832F-CB001656AD5A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E4D4AA-C9F7-4608-8C8C-B10F30CAFA90}" type="pres">
      <dgm:prSet presAssocID="{185FD6A1-DA34-4840-9511-E68D29F632BB}" presName="sp" presStyleCnt="0"/>
      <dgm:spPr/>
    </dgm:pt>
    <dgm:pt modelId="{4CE3078D-9924-422D-BE3F-A364EB6DA847}" type="pres">
      <dgm:prSet presAssocID="{D8BE8402-F704-43DF-BE5E-BF2591D302B6}" presName="composite" presStyleCnt="0"/>
      <dgm:spPr/>
    </dgm:pt>
    <dgm:pt modelId="{A68AEEEA-7C5D-4791-8E03-957CD26B98C8}" type="pres">
      <dgm:prSet presAssocID="{D8BE8402-F704-43DF-BE5E-BF2591D302B6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41ADB-E40D-4B46-8597-81CBF67C2942}" type="pres">
      <dgm:prSet presAssocID="{D8BE8402-F704-43DF-BE5E-BF2591D302B6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C62B6D-3482-494C-BA09-0464E0E363A2}" type="pres">
      <dgm:prSet presAssocID="{81132AEE-789E-4CCD-8E5B-956BF7A56E46}" presName="sp" presStyleCnt="0"/>
      <dgm:spPr/>
    </dgm:pt>
    <dgm:pt modelId="{2FD23083-BA6A-48A0-973B-65FD2D976967}" type="pres">
      <dgm:prSet presAssocID="{CD130DA4-1466-4636-89FB-C47F92F247B4}" presName="composite" presStyleCnt="0"/>
      <dgm:spPr/>
    </dgm:pt>
    <dgm:pt modelId="{5734930E-E1ED-4031-896D-9B842433C072}" type="pres">
      <dgm:prSet presAssocID="{CD130DA4-1466-4636-89FB-C47F92F247B4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071308-FA33-4E56-889D-330312081614}" type="pres">
      <dgm:prSet presAssocID="{CD130DA4-1466-4636-89FB-C47F92F247B4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A1EE9-B17C-4504-8B89-AB49F1CFBFAD}" type="pres">
      <dgm:prSet presAssocID="{5A8F4E5B-AC0B-408E-ABDF-D76D7C8D84E3}" presName="sp" presStyleCnt="0"/>
      <dgm:spPr/>
    </dgm:pt>
    <dgm:pt modelId="{5501E2DA-7EFF-4D41-9409-02F3545BA96B}" type="pres">
      <dgm:prSet presAssocID="{3C8ABDBF-D8AA-4B58-B57F-24D206439E11}" presName="composite" presStyleCnt="0"/>
      <dgm:spPr/>
    </dgm:pt>
    <dgm:pt modelId="{C22B1180-7577-43C3-A0E5-FAAA2400F81F}" type="pres">
      <dgm:prSet presAssocID="{3C8ABDBF-D8AA-4B58-B57F-24D206439E1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15F36B-45C2-44DB-B693-57D4E86D30EC}" type="pres">
      <dgm:prSet presAssocID="{3C8ABDBF-D8AA-4B58-B57F-24D206439E1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72E55A-A14B-4DDC-9AC2-8C448BDFFF82}" type="pres">
      <dgm:prSet presAssocID="{41693AC9-243D-487D-A414-DE7789C757FE}" presName="sp" presStyleCnt="0"/>
      <dgm:spPr/>
    </dgm:pt>
    <dgm:pt modelId="{8C3F802F-646B-4DAF-A1F5-6395817DBF52}" type="pres">
      <dgm:prSet presAssocID="{03EC0A38-4F50-4867-A0E9-C6EF099CEE43}" presName="composite" presStyleCnt="0"/>
      <dgm:spPr/>
    </dgm:pt>
    <dgm:pt modelId="{E549EAE3-7636-4D8A-B473-AB381EED3DA6}" type="pres">
      <dgm:prSet presAssocID="{03EC0A38-4F50-4867-A0E9-C6EF099CEE43}" presName="parentText" presStyleLbl="alignNode1" presStyleIdx="4" presStyleCnt="5" custLinFactNeighborX="7562" custLinFactNeighborY="-3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B608CD-3CA1-48EF-A138-E7D5641CDCBD}" type="pres">
      <dgm:prSet presAssocID="{03EC0A38-4F50-4867-A0E9-C6EF099CEE43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F3270A-ABC4-46F8-A37F-58F45A6F934F}" srcId="{03EC0A38-4F50-4867-A0E9-C6EF099CEE43}" destId="{0A287288-8B07-40CA-9CD8-CDCE68880A73}" srcOrd="0" destOrd="0" parTransId="{FF436731-70A6-44C6-A9F7-4810F1EC46EE}" sibTransId="{CC88AF41-7BCE-4561-8CAC-BAEB609C8D91}"/>
    <dgm:cxn modelId="{6DA110CC-2054-4170-B2D2-4AA21394B29F}" type="presOf" srcId="{D8BE8402-F704-43DF-BE5E-BF2591D302B6}" destId="{A68AEEEA-7C5D-4791-8E03-957CD26B98C8}" srcOrd="0" destOrd="0" presId="urn:microsoft.com/office/officeart/2005/8/layout/chevron2"/>
    <dgm:cxn modelId="{2C279352-09A5-4857-A3BF-16DA09BA11A8}" type="presOf" srcId="{0A287288-8B07-40CA-9CD8-CDCE68880A73}" destId="{36B608CD-3CA1-48EF-A138-E7D5641CDCBD}" srcOrd="0" destOrd="0" presId="urn:microsoft.com/office/officeart/2005/8/layout/chevron2"/>
    <dgm:cxn modelId="{C134EB1F-B37C-4F96-B133-1EEE64AE3116}" type="presOf" srcId="{A5807F5A-57E6-4DF4-832F-CB001656AD5A}" destId="{B7BE2681-760B-419E-8CBC-2ECED30318C8}" srcOrd="0" destOrd="0" presId="urn:microsoft.com/office/officeart/2005/8/layout/chevron2"/>
    <dgm:cxn modelId="{150B374F-E966-4E77-AF7C-EAD90AC792B0}" type="presOf" srcId="{CD130DA4-1466-4636-89FB-C47F92F247B4}" destId="{5734930E-E1ED-4031-896D-9B842433C072}" srcOrd="0" destOrd="0" presId="urn:microsoft.com/office/officeart/2005/8/layout/chevron2"/>
    <dgm:cxn modelId="{BBB0DC3E-E139-45EC-B29E-BBBF3E72ED80}" srcId="{5203F198-68E8-493F-B22F-11FDA0C7ABD7}" destId="{3C8ABDBF-D8AA-4B58-B57F-24D206439E11}" srcOrd="3" destOrd="0" parTransId="{75829743-DB72-4AB9-B395-5E42E958B9C2}" sibTransId="{41693AC9-243D-487D-A414-DE7789C757FE}"/>
    <dgm:cxn modelId="{13E9C077-2100-495C-A1D0-E0540DA1FD3C}" type="presOf" srcId="{4CC39DF6-4BDB-45E2-A836-D4E54422185C}" destId="{1F071308-FA33-4E56-889D-330312081614}" srcOrd="0" destOrd="0" presId="urn:microsoft.com/office/officeart/2005/8/layout/chevron2"/>
    <dgm:cxn modelId="{9955F597-949C-4CA9-AD42-63BB9AF5328C}" srcId="{5203F198-68E8-493F-B22F-11FDA0C7ABD7}" destId="{CD130DA4-1466-4636-89FB-C47F92F247B4}" srcOrd="2" destOrd="0" parTransId="{8855055B-53D0-4041-8796-C63E89600999}" sibTransId="{5A8F4E5B-AC0B-408E-ABDF-D76D7C8D84E3}"/>
    <dgm:cxn modelId="{BEFC1074-BF65-4C17-8C3D-04465E0B3FD6}" type="presOf" srcId="{3C8ABDBF-D8AA-4B58-B57F-24D206439E11}" destId="{C22B1180-7577-43C3-A0E5-FAAA2400F81F}" srcOrd="0" destOrd="0" presId="urn:microsoft.com/office/officeart/2005/8/layout/chevron2"/>
    <dgm:cxn modelId="{07576529-7913-43D9-A826-9BAAFA7D6B96}" srcId="{5203F198-68E8-493F-B22F-11FDA0C7ABD7}" destId="{D8BE8402-F704-43DF-BE5E-BF2591D302B6}" srcOrd="1" destOrd="0" parTransId="{1EB367E7-7559-43A1-8D7A-FBDFE057BA79}" sibTransId="{81132AEE-789E-4CCD-8E5B-956BF7A56E46}"/>
    <dgm:cxn modelId="{253D1BC3-1C10-4994-9267-25B9023CBC65}" type="presOf" srcId="{2451EC10-C655-454C-8A50-CFD2955374FA}" destId="{28541ADB-E40D-4B46-8597-81CBF67C2942}" srcOrd="0" destOrd="0" presId="urn:microsoft.com/office/officeart/2005/8/layout/chevron2"/>
    <dgm:cxn modelId="{87E629F3-98FF-4CC3-88C9-6CC19A487641}" type="presOf" srcId="{03EC0A38-4F50-4867-A0E9-C6EF099CEE43}" destId="{E549EAE3-7636-4D8A-B473-AB381EED3DA6}" srcOrd="0" destOrd="0" presId="urn:microsoft.com/office/officeart/2005/8/layout/chevron2"/>
    <dgm:cxn modelId="{D8D6C6FA-8E33-464B-902C-99C938D8AD24}" type="presOf" srcId="{4E0B3398-4824-443E-A02E-DA89595462EE}" destId="{3015F36B-45C2-44DB-B693-57D4E86D30EC}" srcOrd="0" destOrd="0" presId="urn:microsoft.com/office/officeart/2005/8/layout/chevron2"/>
    <dgm:cxn modelId="{B5C5BE59-758B-4486-9A1C-6AB30AD39341}" srcId="{3C8ABDBF-D8AA-4B58-B57F-24D206439E11}" destId="{4E0B3398-4824-443E-A02E-DA89595462EE}" srcOrd="0" destOrd="0" parTransId="{D7C1B302-ED63-49E2-92FF-D72105CEE78A}" sibTransId="{8985EEC8-94C9-4471-8043-9F2B28216479}"/>
    <dgm:cxn modelId="{C4E0C218-23C4-42A1-98C3-DAB97B34D43B}" type="presOf" srcId="{7752B14F-AE42-4402-BF28-8A06BC80B2E5}" destId="{D9736860-5E44-4B55-AEBA-5C9A8C9CFD87}" srcOrd="0" destOrd="0" presId="urn:microsoft.com/office/officeart/2005/8/layout/chevron2"/>
    <dgm:cxn modelId="{018081C0-1F63-4F3C-A938-6ECB6910DB38}" srcId="{5203F198-68E8-493F-B22F-11FDA0C7ABD7}" destId="{03EC0A38-4F50-4867-A0E9-C6EF099CEE43}" srcOrd="4" destOrd="0" parTransId="{C46FF35B-9CDD-43ED-9EBF-4A4163C74531}" sibTransId="{2E1401AA-DF95-4CA1-B441-B619F97A9701}"/>
    <dgm:cxn modelId="{A52B456C-750D-4E29-AED1-A8C431BC5076}" srcId="{A5807F5A-57E6-4DF4-832F-CB001656AD5A}" destId="{7752B14F-AE42-4402-BF28-8A06BC80B2E5}" srcOrd="0" destOrd="0" parTransId="{57F51695-E5C0-404C-98DD-6EDEB64559F2}" sibTransId="{1869A65D-97A5-44AE-999D-2A21B7863423}"/>
    <dgm:cxn modelId="{B899CE3F-6C11-45B2-A1E5-84808CACD3FB}" srcId="{CD130DA4-1466-4636-89FB-C47F92F247B4}" destId="{4CC39DF6-4BDB-45E2-A836-D4E54422185C}" srcOrd="0" destOrd="0" parTransId="{38D8E6DE-2377-4AD4-921C-0A47C5CF4FA6}" sibTransId="{4D235CD1-D30B-46BF-821B-7B94B8E7881E}"/>
    <dgm:cxn modelId="{01655374-8883-4A37-A369-4310897B0282}" srcId="{5203F198-68E8-493F-B22F-11FDA0C7ABD7}" destId="{A5807F5A-57E6-4DF4-832F-CB001656AD5A}" srcOrd="0" destOrd="0" parTransId="{8738C029-6DB1-46E2-AFA6-718D180125E1}" sibTransId="{185FD6A1-DA34-4840-9511-E68D29F632BB}"/>
    <dgm:cxn modelId="{4B920EA6-6369-4FEC-A546-085879FF9130}" srcId="{D8BE8402-F704-43DF-BE5E-BF2591D302B6}" destId="{2451EC10-C655-454C-8A50-CFD2955374FA}" srcOrd="0" destOrd="0" parTransId="{836A3990-DB2D-47CA-9DBB-627713213DAB}" sibTransId="{B035F18C-34A8-41DC-917E-9C8426C5C685}"/>
    <dgm:cxn modelId="{6E42681A-3B50-4842-92FA-550950F9DFE0}" type="presOf" srcId="{5203F198-68E8-493F-B22F-11FDA0C7ABD7}" destId="{CED71448-58ED-4154-B050-5A7F12721E55}" srcOrd="0" destOrd="0" presId="urn:microsoft.com/office/officeart/2005/8/layout/chevron2"/>
    <dgm:cxn modelId="{BB4A1535-50B2-4BB6-B292-BC9338A93178}" type="presParOf" srcId="{CED71448-58ED-4154-B050-5A7F12721E55}" destId="{6C722FEF-D52E-46A8-9D53-D0C796214DDC}" srcOrd="0" destOrd="0" presId="urn:microsoft.com/office/officeart/2005/8/layout/chevron2"/>
    <dgm:cxn modelId="{A46EA64D-2814-45CE-8DD8-AFE97530BF4E}" type="presParOf" srcId="{6C722FEF-D52E-46A8-9D53-D0C796214DDC}" destId="{B7BE2681-760B-419E-8CBC-2ECED30318C8}" srcOrd="0" destOrd="0" presId="urn:microsoft.com/office/officeart/2005/8/layout/chevron2"/>
    <dgm:cxn modelId="{9112F5B4-BCD1-4CE7-890F-67BE842ECC63}" type="presParOf" srcId="{6C722FEF-D52E-46A8-9D53-D0C796214DDC}" destId="{D9736860-5E44-4B55-AEBA-5C9A8C9CFD87}" srcOrd="1" destOrd="0" presId="urn:microsoft.com/office/officeart/2005/8/layout/chevron2"/>
    <dgm:cxn modelId="{44AB9B22-92F8-4D8B-AF1F-01866F6BF1E7}" type="presParOf" srcId="{CED71448-58ED-4154-B050-5A7F12721E55}" destId="{59E4D4AA-C9F7-4608-8C8C-B10F30CAFA90}" srcOrd="1" destOrd="0" presId="urn:microsoft.com/office/officeart/2005/8/layout/chevron2"/>
    <dgm:cxn modelId="{C8CADF8B-D5DF-4426-B489-F369726588E0}" type="presParOf" srcId="{CED71448-58ED-4154-B050-5A7F12721E55}" destId="{4CE3078D-9924-422D-BE3F-A364EB6DA847}" srcOrd="2" destOrd="0" presId="urn:microsoft.com/office/officeart/2005/8/layout/chevron2"/>
    <dgm:cxn modelId="{AD1F32E4-C555-4B63-9612-6FB6F57B08C4}" type="presParOf" srcId="{4CE3078D-9924-422D-BE3F-A364EB6DA847}" destId="{A68AEEEA-7C5D-4791-8E03-957CD26B98C8}" srcOrd="0" destOrd="0" presId="urn:microsoft.com/office/officeart/2005/8/layout/chevron2"/>
    <dgm:cxn modelId="{22D3F51A-DA9F-4DA8-BABA-A6C6095A96EC}" type="presParOf" srcId="{4CE3078D-9924-422D-BE3F-A364EB6DA847}" destId="{28541ADB-E40D-4B46-8597-81CBF67C2942}" srcOrd="1" destOrd="0" presId="urn:microsoft.com/office/officeart/2005/8/layout/chevron2"/>
    <dgm:cxn modelId="{A22B0E6D-0D3E-4CF0-BF02-040D7E702570}" type="presParOf" srcId="{CED71448-58ED-4154-B050-5A7F12721E55}" destId="{BDC62B6D-3482-494C-BA09-0464E0E363A2}" srcOrd="3" destOrd="0" presId="urn:microsoft.com/office/officeart/2005/8/layout/chevron2"/>
    <dgm:cxn modelId="{CAFC92A3-7DDA-4360-8156-B86365A58590}" type="presParOf" srcId="{CED71448-58ED-4154-B050-5A7F12721E55}" destId="{2FD23083-BA6A-48A0-973B-65FD2D976967}" srcOrd="4" destOrd="0" presId="urn:microsoft.com/office/officeart/2005/8/layout/chevron2"/>
    <dgm:cxn modelId="{E8B30B29-191F-40A0-8822-3AD4214288EE}" type="presParOf" srcId="{2FD23083-BA6A-48A0-973B-65FD2D976967}" destId="{5734930E-E1ED-4031-896D-9B842433C072}" srcOrd="0" destOrd="0" presId="urn:microsoft.com/office/officeart/2005/8/layout/chevron2"/>
    <dgm:cxn modelId="{F44A4924-33AB-49A8-AB0C-AE514EF638AE}" type="presParOf" srcId="{2FD23083-BA6A-48A0-973B-65FD2D976967}" destId="{1F071308-FA33-4E56-889D-330312081614}" srcOrd="1" destOrd="0" presId="urn:microsoft.com/office/officeart/2005/8/layout/chevron2"/>
    <dgm:cxn modelId="{5C164B3D-CC1C-468B-9E1F-818292A4C744}" type="presParOf" srcId="{CED71448-58ED-4154-B050-5A7F12721E55}" destId="{23EA1EE9-B17C-4504-8B89-AB49F1CFBFAD}" srcOrd="5" destOrd="0" presId="urn:microsoft.com/office/officeart/2005/8/layout/chevron2"/>
    <dgm:cxn modelId="{61B4B54A-6995-4923-942F-7E7B2EB591C4}" type="presParOf" srcId="{CED71448-58ED-4154-B050-5A7F12721E55}" destId="{5501E2DA-7EFF-4D41-9409-02F3545BA96B}" srcOrd="6" destOrd="0" presId="urn:microsoft.com/office/officeart/2005/8/layout/chevron2"/>
    <dgm:cxn modelId="{6221B83E-3B04-4247-BEAC-1CFC4F6BFB7B}" type="presParOf" srcId="{5501E2DA-7EFF-4D41-9409-02F3545BA96B}" destId="{C22B1180-7577-43C3-A0E5-FAAA2400F81F}" srcOrd="0" destOrd="0" presId="urn:microsoft.com/office/officeart/2005/8/layout/chevron2"/>
    <dgm:cxn modelId="{C7FC5D1E-354C-4459-854C-8E744378824E}" type="presParOf" srcId="{5501E2DA-7EFF-4D41-9409-02F3545BA96B}" destId="{3015F36B-45C2-44DB-B693-57D4E86D30EC}" srcOrd="1" destOrd="0" presId="urn:microsoft.com/office/officeart/2005/8/layout/chevron2"/>
    <dgm:cxn modelId="{A2F39E23-CD86-4A8F-9A11-8B0E4992DBBB}" type="presParOf" srcId="{CED71448-58ED-4154-B050-5A7F12721E55}" destId="{1672E55A-A14B-4DDC-9AC2-8C448BDFFF82}" srcOrd="7" destOrd="0" presId="urn:microsoft.com/office/officeart/2005/8/layout/chevron2"/>
    <dgm:cxn modelId="{C775C85F-FA48-4EA8-9F3C-97178F7CFAEE}" type="presParOf" srcId="{CED71448-58ED-4154-B050-5A7F12721E55}" destId="{8C3F802F-646B-4DAF-A1F5-6395817DBF52}" srcOrd="8" destOrd="0" presId="urn:microsoft.com/office/officeart/2005/8/layout/chevron2"/>
    <dgm:cxn modelId="{FAB28862-7E9E-401B-96AE-9A3D8ED3B5E0}" type="presParOf" srcId="{8C3F802F-646B-4DAF-A1F5-6395817DBF52}" destId="{E549EAE3-7636-4D8A-B473-AB381EED3DA6}" srcOrd="0" destOrd="0" presId="urn:microsoft.com/office/officeart/2005/8/layout/chevron2"/>
    <dgm:cxn modelId="{C334E724-8440-46B5-A6E6-F8B984B61739}" type="presParOf" srcId="{8C3F802F-646B-4DAF-A1F5-6395817DBF52}" destId="{36B608CD-3CA1-48EF-A138-E7D5641CDCB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95B7E5-6097-47A6-8C4B-8B962A479F92}" type="doc">
      <dgm:prSet loTypeId="urn:microsoft.com/office/officeart/2005/8/layout/vList5" loCatId="list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386A3E14-7758-4DCD-A636-ED5CF2C13A06}">
      <dgm:prSet phldrT="[Текст]" custT="1"/>
      <dgm:spPr/>
      <dgm:t>
        <a:bodyPr/>
        <a:lstStyle/>
        <a:p>
          <a:endParaRPr lang="ru-RU" sz="1400" dirty="0">
            <a:latin typeface="Cassandra"/>
          </a:endParaRPr>
        </a:p>
      </dgm:t>
    </dgm:pt>
    <dgm:pt modelId="{9B16929F-973B-4403-B47E-845E474A9D76}" type="parTrans" cxnId="{1289CA57-C702-460C-B6F0-79BA38FA8EB3}">
      <dgm:prSet/>
      <dgm:spPr/>
      <dgm:t>
        <a:bodyPr/>
        <a:lstStyle/>
        <a:p>
          <a:endParaRPr lang="ru-RU"/>
        </a:p>
      </dgm:t>
    </dgm:pt>
    <dgm:pt modelId="{91F6C778-99A6-4018-9A6E-8CB67E3A8F87}" type="sibTrans" cxnId="{1289CA57-C702-460C-B6F0-79BA38FA8EB3}">
      <dgm:prSet/>
      <dgm:spPr/>
      <dgm:t>
        <a:bodyPr/>
        <a:lstStyle/>
        <a:p>
          <a:endParaRPr lang="ru-RU"/>
        </a:p>
      </dgm:t>
    </dgm:pt>
    <dgm:pt modelId="{B84BBFF9-1B0B-41B2-A9E0-502479643EF1}">
      <dgm:prSet phldrT="[Текст]"/>
      <dgm:spPr/>
      <dgm:t>
        <a:bodyPr/>
        <a:lstStyle/>
        <a:p>
          <a:r>
            <a:rPr lang="ru-RU" dirty="0" smtClean="0"/>
            <a:t>2010год </a:t>
          </a:r>
          <a:endParaRPr lang="ru-RU" dirty="0"/>
        </a:p>
      </dgm:t>
    </dgm:pt>
    <dgm:pt modelId="{25767F27-8BE1-48B2-B220-DD7DAA08BF0C}" type="parTrans" cxnId="{E9BADAA0-F814-4717-8586-6A4F3C02CFF8}">
      <dgm:prSet/>
      <dgm:spPr/>
      <dgm:t>
        <a:bodyPr/>
        <a:lstStyle/>
        <a:p>
          <a:endParaRPr lang="ru-RU"/>
        </a:p>
      </dgm:t>
    </dgm:pt>
    <dgm:pt modelId="{6CD4BB24-CED9-4C58-AD10-562DE518D534}" type="sibTrans" cxnId="{E9BADAA0-F814-4717-8586-6A4F3C02CFF8}">
      <dgm:prSet/>
      <dgm:spPr/>
      <dgm:t>
        <a:bodyPr/>
        <a:lstStyle/>
        <a:p>
          <a:endParaRPr lang="ru-RU"/>
        </a:p>
      </dgm:t>
    </dgm:pt>
    <dgm:pt modelId="{55258260-5594-4591-AE1B-B513EC72E17C}">
      <dgm:prSet phldrT="[Текст]" custT="1"/>
      <dgm:spPr/>
      <dgm:t>
        <a:bodyPr/>
        <a:lstStyle/>
        <a:p>
          <a:pPr algn="l"/>
          <a:endParaRPr lang="ru-RU" sz="1400" dirty="0">
            <a:latin typeface="Cassandra"/>
          </a:endParaRPr>
        </a:p>
      </dgm:t>
    </dgm:pt>
    <dgm:pt modelId="{9D01C13D-3AEA-4E66-8A6F-A3ABF3E35666}" type="parTrans" cxnId="{E4331E75-DFC8-4944-8C46-46DB74B81E96}">
      <dgm:prSet/>
      <dgm:spPr/>
      <dgm:t>
        <a:bodyPr/>
        <a:lstStyle/>
        <a:p>
          <a:endParaRPr lang="ru-RU"/>
        </a:p>
      </dgm:t>
    </dgm:pt>
    <dgm:pt modelId="{5FAF2D04-2EB8-4190-9156-650282F6EDD6}" type="sibTrans" cxnId="{E4331E75-DFC8-4944-8C46-46DB74B81E96}">
      <dgm:prSet/>
      <dgm:spPr/>
      <dgm:t>
        <a:bodyPr/>
        <a:lstStyle/>
        <a:p>
          <a:endParaRPr lang="ru-RU"/>
        </a:p>
      </dgm:t>
    </dgm:pt>
    <dgm:pt modelId="{282B97C5-BE9E-46D9-802D-1C7047DE4BE0}">
      <dgm:prSet phldrT="[Текст]"/>
      <dgm:spPr/>
      <dgm:t>
        <a:bodyPr/>
        <a:lstStyle/>
        <a:p>
          <a:r>
            <a:rPr lang="ru-RU" dirty="0" smtClean="0"/>
            <a:t>2007год</a:t>
          </a:r>
          <a:endParaRPr lang="ru-RU" dirty="0"/>
        </a:p>
      </dgm:t>
    </dgm:pt>
    <dgm:pt modelId="{A150FF70-75AE-46B1-BF4C-7C1167534AB5}" type="sibTrans" cxnId="{7311AC67-A1D0-467C-B202-DA8C33462CDE}">
      <dgm:prSet/>
      <dgm:spPr/>
      <dgm:t>
        <a:bodyPr/>
        <a:lstStyle/>
        <a:p>
          <a:endParaRPr lang="ru-RU"/>
        </a:p>
      </dgm:t>
    </dgm:pt>
    <dgm:pt modelId="{6D8767B2-6A18-494F-A15E-8864F48848E9}" type="parTrans" cxnId="{7311AC67-A1D0-467C-B202-DA8C33462CDE}">
      <dgm:prSet/>
      <dgm:spPr/>
      <dgm:t>
        <a:bodyPr/>
        <a:lstStyle/>
        <a:p>
          <a:endParaRPr lang="ru-RU"/>
        </a:p>
      </dgm:t>
    </dgm:pt>
    <dgm:pt modelId="{C9C75A6D-F47A-4822-9C36-9C0132C8AD4A}">
      <dgm:prSet phldrT="[Текст]" custT="1"/>
      <dgm:spPr/>
      <dgm:t>
        <a:bodyPr/>
        <a:lstStyle/>
        <a:p>
          <a:endParaRPr lang="ru-RU" sz="1200" dirty="0"/>
        </a:p>
      </dgm:t>
    </dgm:pt>
    <dgm:pt modelId="{0C861E33-E512-4A57-8A9A-B240430AD075}" type="parTrans" cxnId="{A9EB875A-BA75-4DA5-8F6F-24B0B761941E}">
      <dgm:prSet/>
      <dgm:spPr/>
      <dgm:t>
        <a:bodyPr/>
        <a:lstStyle/>
        <a:p>
          <a:endParaRPr lang="ru-RU"/>
        </a:p>
      </dgm:t>
    </dgm:pt>
    <dgm:pt modelId="{D935CAD7-770A-4489-B332-8ACDE5CC04E4}" type="sibTrans" cxnId="{A9EB875A-BA75-4DA5-8F6F-24B0B761941E}">
      <dgm:prSet/>
      <dgm:spPr/>
      <dgm:t>
        <a:bodyPr/>
        <a:lstStyle/>
        <a:p>
          <a:endParaRPr lang="ru-RU"/>
        </a:p>
      </dgm:t>
    </dgm:pt>
    <dgm:pt modelId="{756554FC-4043-4D6B-8A10-497E43DC740C}">
      <dgm:prSet custT="1"/>
      <dgm:spPr/>
      <dgm:t>
        <a:bodyPr/>
        <a:lstStyle/>
        <a:p>
          <a:r>
            <a:rPr lang="ru-RU" sz="1400" u="sng" dirty="0" smtClean="0"/>
            <a:t>НОУ ДПО «Донской институт информатизации образования», </a:t>
          </a:r>
          <a:endParaRPr lang="ru-RU" sz="1400" dirty="0"/>
        </a:p>
      </dgm:t>
    </dgm:pt>
    <dgm:pt modelId="{7F25483D-F5B4-4EF6-9507-23824E2E8F42}" type="parTrans" cxnId="{E3370738-2EA2-4408-8B68-714BB006D371}">
      <dgm:prSet/>
      <dgm:spPr/>
      <dgm:t>
        <a:bodyPr/>
        <a:lstStyle/>
        <a:p>
          <a:endParaRPr lang="ru-RU"/>
        </a:p>
      </dgm:t>
    </dgm:pt>
    <dgm:pt modelId="{7F46078A-804B-4E92-91CE-675B5ACAE9C2}" type="sibTrans" cxnId="{E3370738-2EA2-4408-8B68-714BB006D371}">
      <dgm:prSet/>
      <dgm:spPr/>
      <dgm:t>
        <a:bodyPr/>
        <a:lstStyle/>
        <a:p>
          <a:endParaRPr lang="ru-RU"/>
        </a:p>
      </dgm:t>
    </dgm:pt>
    <dgm:pt modelId="{F2004C1E-8CE8-42E4-B7A4-E485DFA99479}">
      <dgm:prSet custT="1"/>
      <dgm:spPr/>
      <dgm:t>
        <a:bodyPr/>
        <a:lstStyle/>
        <a:p>
          <a:r>
            <a:rPr lang="ru-RU" sz="1400" u="sng" dirty="0" smtClean="0"/>
            <a:t>«Пользователь ПК с основами создания электронных иллюстративных приложений».</a:t>
          </a:r>
          <a:endParaRPr lang="ru-RU" sz="1400" dirty="0"/>
        </a:p>
      </dgm:t>
    </dgm:pt>
    <dgm:pt modelId="{2EB2B335-3029-4147-9DB7-A61BBF15C6CA}" type="parTrans" cxnId="{55474348-3297-4B75-B125-31EA45CE4AD5}">
      <dgm:prSet/>
      <dgm:spPr/>
      <dgm:t>
        <a:bodyPr/>
        <a:lstStyle/>
        <a:p>
          <a:endParaRPr lang="ru-RU"/>
        </a:p>
      </dgm:t>
    </dgm:pt>
    <dgm:pt modelId="{830F8265-F2EA-4FEE-9BBE-F59F5A5FA051}" type="sibTrans" cxnId="{55474348-3297-4B75-B125-31EA45CE4AD5}">
      <dgm:prSet/>
      <dgm:spPr/>
      <dgm:t>
        <a:bodyPr/>
        <a:lstStyle/>
        <a:p>
          <a:endParaRPr lang="ru-RU"/>
        </a:p>
      </dgm:t>
    </dgm:pt>
    <dgm:pt modelId="{0B476069-A42A-4C72-8B8F-7C3253048932}">
      <dgm:prSet custT="1"/>
      <dgm:spPr/>
      <dgm:t>
        <a:bodyPr/>
        <a:lstStyle/>
        <a:p>
          <a:r>
            <a:rPr lang="ru-RU" sz="1400" u="sng" dirty="0" smtClean="0"/>
            <a:t>Ростовский ИПК и ПРО, «Духовно-нравственное развитие и воспитание личности гражданина России в условиях изучения курса «Основы православной культуры», 72 </a:t>
          </a:r>
          <a:r>
            <a:rPr lang="ru-RU" sz="1400" u="sng" dirty="0" err="1" smtClean="0"/>
            <a:t>ч_</a:t>
          </a:r>
          <a:endParaRPr lang="ru-RU" sz="1400" dirty="0"/>
        </a:p>
      </dgm:t>
    </dgm:pt>
    <dgm:pt modelId="{2668E3AC-13F4-44FD-80F3-92D9DD3074F1}" type="parTrans" cxnId="{51D0182A-141C-4415-BC77-1E096BCD4241}">
      <dgm:prSet/>
      <dgm:spPr/>
      <dgm:t>
        <a:bodyPr/>
        <a:lstStyle/>
        <a:p>
          <a:endParaRPr lang="ru-RU"/>
        </a:p>
      </dgm:t>
    </dgm:pt>
    <dgm:pt modelId="{E9D73EE8-CAB0-4149-909F-4CABC7E8E639}" type="sibTrans" cxnId="{51D0182A-141C-4415-BC77-1E096BCD4241}">
      <dgm:prSet/>
      <dgm:spPr/>
      <dgm:t>
        <a:bodyPr/>
        <a:lstStyle/>
        <a:p>
          <a:endParaRPr lang="ru-RU"/>
        </a:p>
      </dgm:t>
    </dgm:pt>
    <dgm:pt modelId="{58B70E13-F55F-4082-BBF9-F3538E0D2B76}" type="pres">
      <dgm:prSet presAssocID="{0095B7E5-6097-47A6-8C4B-8B962A479F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DA8444-7BA4-487F-B158-7B420C44043B}" type="pres">
      <dgm:prSet presAssocID="{386A3E14-7758-4DCD-A636-ED5CF2C13A06}" presName="linNode" presStyleCnt="0"/>
      <dgm:spPr/>
    </dgm:pt>
    <dgm:pt modelId="{956AC353-34D0-4918-8620-3C27274D4AF3}" type="pres">
      <dgm:prSet presAssocID="{386A3E14-7758-4DCD-A636-ED5CF2C13A06}" presName="parentText" presStyleLbl="node1" presStyleIdx="0" presStyleCnt="3" custAng="11407613" custScaleX="72512" custScaleY="2390" custLinFactNeighborX="-8701" custLinFactNeighborY="-4236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DF10B1-518D-4793-B07E-A8C84A02AAC6}" type="pres">
      <dgm:prSet presAssocID="{91F6C778-99A6-4018-9A6E-8CB67E3A8F87}" presName="sp" presStyleCnt="0"/>
      <dgm:spPr/>
    </dgm:pt>
    <dgm:pt modelId="{918F2FB1-81AF-4AA2-A362-6D1B9B1C991A}" type="pres">
      <dgm:prSet presAssocID="{282B97C5-BE9E-46D9-802D-1C7047DE4BE0}" presName="linNode" presStyleCnt="0"/>
      <dgm:spPr/>
    </dgm:pt>
    <dgm:pt modelId="{BDFE6476-9583-4CD5-B484-147B2C121DAE}" type="pres">
      <dgm:prSet presAssocID="{282B97C5-BE9E-46D9-802D-1C7047DE4BE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8A0CBB-2502-4CAF-B935-DB860427CEC1}" type="pres">
      <dgm:prSet presAssocID="{282B97C5-BE9E-46D9-802D-1C7047DE4BE0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EC0ACE-62A9-475F-8AF1-07CAFFD12ED3}" type="pres">
      <dgm:prSet presAssocID="{A150FF70-75AE-46B1-BF4C-7C1167534AB5}" presName="sp" presStyleCnt="0"/>
      <dgm:spPr/>
    </dgm:pt>
    <dgm:pt modelId="{1A2CA510-7E7E-45DD-9D39-EB1534EFA173}" type="pres">
      <dgm:prSet presAssocID="{B84BBFF9-1B0B-41B2-A9E0-502479643EF1}" presName="linNode" presStyleCnt="0"/>
      <dgm:spPr/>
    </dgm:pt>
    <dgm:pt modelId="{94A26CC6-0C07-4E71-A5FB-BD1EF04F2BA8}" type="pres">
      <dgm:prSet presAssocID="{B84BBFF9-1B0B-41B2-A9E0-502479643EF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31D8E2-8847-47D4-9AAC-89F5D76A5222}" type="pres">
      <dgm:prSet presAssocID="{B84BBFF9-1B0B-41B2-A9E0-502479643EF1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27169F-6891-4C18-B1E7-B3EBF4A50529}" type="presOf" srcId="{282B97C5-BE9E-46D9-802D-1C7047DE4BE0}" destId="{BDFE6476-9583-4CD5-B484-147B2C121DAE}" srcOrd="0" destOrd="0" presId="urn:microsoft.com/office/officeart/2005/8/layout/vList5"/>
    <dgm:cxn modelId="{A9EB875A-BA75-4DA5-8F6F-24B0B761941E}" srcId="{282B97C5-BE9E-46D9-802D-1C7047DE4BE0}" destId="{C9C75A6D-F47A-4822-9C36-9C0132C8AD4A}" srcOrd="0" destOrd="0" parTransId="{0C861E33-E512-4A57-8A9A-B240430AD075}" sibTransId="{D935CAD7-770A-4489-B332-8ACDE5CC04E4}"/>
    <dgm:cxn modelId="{BB4D53AE-3A6D-42A4-B1B3-48901896D93B}" type="presOf" srcId="{C9C75A6D-F47A-4822-9C36-9C0132C8AD4A}" destId="{608A0CBB-2502-4CAF-B935-DB860427CEC1}" srcOrd="0" destOrd="0" presId="urn:microsoft.com/office/officeart/2005/8/layout/vList5"/>
    <dgm:cxn modelId="{AF9D4186-07DA-4677-BD06-94301EE17C95}" type="presOf" srcId="{F2004C1E-8CE8-42E4-B7A4-E485DFA99479}" destId="{608A0CBB-2502-4CAF-B935-DB860427CEC1}" srcOrd="0" destOrd="2" presId="urn:microsoft.com/office/officeart/2005/8/layout/vList5"/>
    <dgm:cxn modelId="{32F0A6CE-2BD7-4296-BCD2-0C6F31ED8417}" type="presOf" srcId="{756554FC-4043-4D6B-8A10-497E43DC740C}" destId="{608A0CBB-2502-4CAF-B935-DB860427CEC1}" srcOrd="0" destOrd="1" presId="urn:microsoft.com/office/officeart/2005/8/layout/vList5"/>
    <dgm:cxn modelId="{55474348-3297-4B75-B125-31EA45CE4AD5}" srcId="{282B97C5-BE9E-46D9-802D-1C7047DE4BE0}" destId="{F2004C1E-8CE8-42E4-B7A4-E485DFA99479}" srcOrd="2" destOrd="0" parTransId="{2EB2B335-3029-4147-9DB7-A61BBF15C6CA}" sibTransId="{830F8265-F2EA-4FEE-9BBE-F59F5A5FA051}"/>
    <dgm:cxn modelId="{C6D47D19-B0CD-47E1-BE80-99A9E1C253C3}" type="presOf" srcId="{B84BBFF9-1B0B-41B2-A9E0-502479643EF1}" destId="{94A26CC6-0C07-4E71-A5FB-BD1EF04F2BA8}" srcOrd="0" destOrd="0" presId="urn:microsoft.com/office/officeart/2005/8/layout/vList5"/>
    <dgm:cxn modelId="{E4331E75-DFC8-4944-8C46-46DB74B81E96}" srcId="{B84BBFF9-1B0B-41B2-A9E0-502479643EF1}" destId="{55258260-5594-4591-AE1B-B513EC72E17C}" srcOrd="0" destOrd="0" parTransId="{9D01C13D-3AEA-4E66-8A6F-A3ABF3E35666}" sibTransId="{5FAF2D04-2EB8-4190-9156-650282F6EDD6}"/>
    <dgm:cxn modelId="{1289CA57-C702-460C-B6F0-79BA38FA8EB3}" srcId="{0095B7E5-6097-47A6-8C4B-8B962A479F92}" destId="{386A3E14-7758-4DCD-A636-ED5CF2C13A06}" srcOrd="0" destOrd="0" parTransId="{9B16929F-973B-4403-B47E-845E474A9D76}" sibTransId="{91F6C778-99A6-4018-9A6E-8CB67E3A8F87}"/>
    <dgm:cxn modelId="{A95F4180-D7BC-4E66-963B-00B53000412A}" type="presOf" srcId="{386A3E14-7758-4DCD-A636-ED5CF2C13A06}" destId="{956AC353-34D0-4918-8620-3C27274D4AF3}" srcOrd="0" destOrd="0" presId="urn:microsoft.com/office/officeart/2005/8/layout/vList5"/>
    <dgm:cxn modelId="{51FCDBCD-FC81-4DB5-B6CA-71F7A0DFA6EA}" type="presOf" srcId="{0B476069-A42A-4C72-8B8F-7C3253048932}" destId="{3831D8E2-8847-47D4-9AAC-89F5D76A5222}" srcOrd="0" destOrd="1" presId="urn:microsoft.com/office/officeart/2005/8/layout/vList5"/>
    <dgm:cxn modelId="{E9BADAA0-F814-4717-8586-6A4F3C02CFF8}" srcId="{0095B7E5-6097-47A6-8C4B-8B962A479F92}" destId="{B84BBFF9-1B0B-41B2-A9E0-502479643EF1}" srcOrd="2" destOrd="0" parTransId="{25767F27-8BE1-48B2-B220-DD7DAA08BF0C}" sibTransId="{6CD4BB24-CED9-4C58-AD10-562DE518D534}"/>
    <dgm:cxn modelId="{40A403CD-F6C5-43F1-A461-8C2478832E07}" type="presOf" srcId="{55258260-5594-4591-AE1B-B513EC72E17C}" destId="{3831D8E2-8847-47D4-9AAC-89F5D76A5222}" srcOrd="0" destOrd="0" presId="urn:microsoft.com/office/officeart/2005/8/layout/vList5"/>
    <dgm:cxn modelId="{E3370738-2EA2-4408-8B68-714BB006D371}" srcId="{282B97C5-BE9E-46D9-802D-1C7047DE4BE0}" destId="{756554FC-4043-4D6B-8A10-497E43DC740C}" srcOrd="1" destOrd="0" parTransId="{7F25483D-F5B4-4EF6-9507-23824E2E8F42}" sibTransId="{7F46078A-804B-4E92-91CE-675B5ACAE9C2}"/>
    <dgm:cxn modelId="{7311AC67-A1D0-467C-B202-DA8C33462CDE}" srcId="{0095B7E5-6097-47A6-8C4B-8B962A479F92}" destId="{282B97C5-BE9E-46D9-802D-1C7047DE4BE0}" srcOrd="1" destOrd="0" parTransId="{6D8767B2-6A18-494F-A15E-8864F48848E9}" sibTransId="{A150FF70-75AE-46B1-BF4C-7C1167534AB5}"/>
    <dgm:cxn modelId="{51D0182A-141C-4415-BC77-1E096BCD4241}" srcId="{B84BBFF9-1B0B-41B2-A9E0-502479643EF1}" destId="{0B476069-A42A-4C72-8B8F-7C3253048932}" srcOrd="1" destOrd="0" parTransId="{2668E3AC-13F4-44FD-80F3-92D9DD3074F1}" sibTransId="{E9D73EE8-CAB0-4149-909F-4CABC7E8E639}"/>
    <dgm:cxn modelId="{80E2C238-D516-40F3-B27C-0D294BE0DE52}" type="presOf" srcId="{0095B7E5-6097-47A6-8C4B-8B962A479F92}" destId="{58B70E13-F55F-4082-BBF9-F3538E0D2B76}" srcOrd="0" destOrd="0" presId="urn:microsoft.com/office/officeart/2005/8/layout/vList5"/>
    <dgm:cxn modelId="{D5DCBC12-0958-40D1-A664-FB0F151A2AB7}" type="presParOf" srcId="{58B70E13-F55F-4082-BBF9-F3538E0D2B76}" destId="{F6DA8444-7BA4-487F-B158-7B420C44043B}" srcOrd="0" destOrd="0" presId="urn:microsoft.com/office/officeart/2005/8/layout/vList5"/>
    <dgm:cxn modelId="{917065F6-1705-42D5-9CAF-330B391C7175}" type="presParOf" srcId="{F6DA8444-7BA4-487F-B158-7B420C44043B}" destId="{956AC353-34D0-4918-8620-3C27274D4AF3}" srcOrd="0" destOrd="0" presId="urn:microsoft.com/office/officeart/2005/8/layout/vList5"/>
    <dgm:cxn modelId="{D5158308-76D6-40B5-AD18-9FE64D33AC2C}" type="presParOf" srcId="{58B70E13-F55F-4082-BBF9-F3538E0D2B76}" destId="{D4DF10B1-518D-4793-B07E-A8C84A02AAC6}" srcOrd="1" destOrd="0" presId="urn:microsoft.com/office/officeart/2005/8/layout/vList5"/>
    <dgm:cxn modelId="{32F7CC3D-BC9D-41E3-907D-28072DC4060F}" type="presParOf" srcId="{58B70E13-F55F-4082-BBF9-F3538E0D2B76}" destId="{918F2FB1-81AF-4AA2-A362-6D1B9B1C991A}" srcOrd="2" destOrd="0" presId="urn:microsoft.com/office/officeart/2005/8/layout/vList5"/>
    <dgm:cxn modelId="{F6AA235F-6955-42B8-8F30-6DA67B11EA62}" type="presParOf" srcId="{918F2FB1-81AF-4AA2-A362-6D1B9B1C991A}" destId="{BDFE6476-9583-4CD5-B484-147B2C121DAE}" srcOrd="0" destOrd="0" presId="urn:microsoft.com/office/officeart/2005/8/layout/vList5"/>
    <dgm:cxn modelId="{771820A4-A21D-48E3-B291-E9FB9EE03D6F}" type="presParOf" srcId="{918F2FB1-81AF-4AA2-A362-6D1B9B1C991A}" destId="{608A0CBB-2502-4CAF-B935-DB860427CEC1}" srcOrd="1" destOrd="0" presId="urn:microsoft.com/office/officeart/2005/8/layout/vList5"/>
    <dgm:cxn modelId="{6BE471D4-5DDE-421D-8E00-7D7C5DB2E545}" type="presParOf" srcId="{58B70E13-F55F-4082-BBF9-F3538E0D2B76}" destId="{E6EC0ACE-62A9-475F-8AF1-07CAFFD12ED3}" srcOrd="3" destOrd="0" presId="urn:microsoft.com/office/officeart/2005/8/layout/vList5"/>
    <dgm:cxn modelId="{E12D0C75-F1B4-422D-B152-B4A337A1DAC2}" type="presParOf" srcId="{58B70E13-F55F-4082-BBF9-F3538E0D2B76}" destId="{1A2CA510-7E7E-45DD-9D39-EB1534EFA173}" srcOrd="4" destOrd="0" presId="urn:microsoft.com/office/officeart/2005/8/layout/vList5"/>
    <dgm:cxn modelId="{7BF8D044-D941-439A-86F0-97C428C6C932}" type="presParOf" srcId="{1A2CA510-7E7E-45DD-9D39-EB1534EFA173}" destId="{94A26CC6-0C07-4E71-A5FB-BD1EF04F2BA8}" srcOrd="0" destOrd="0" presId="urn:microsoft.com/office/officeart/2005/8/layout/vList5"/>
    <dgm:cxn modelId="{6DB0551D-633C-4EFA-9281-57D7CA7C6950}" type="presParOf" srcId="{1A2CA510-7E7E-45DD-9D39-EB1534EFA173}" destId="{3831D8E2-8847-47D4-9AAC-89F5D76A522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128246-369A-4BB2-BB01-42DF8A695A47}" type="doc">
      <dgm:prSet loTypeId="urn:microsoft.com/office/officeart/2005/8/layout/list1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60805467-45A7-418D-95F1-1DCD3EF4C8F5}">
      <dgm:prSet custT="1"/>
      <dgm:spPr/>
      <dgm:t>
        <a:bodyPr/>
        <a:lstStyle/>
        <a:p>
          <a:pPr rtl="0"/>
          <a:r>
            <a:rPr lang="ru-RU" sz="1600" dirty="0" smtClean="0">
              <a:solidFill>
                <a:srgbClr val="602322"/>
              </a:solidFill>
            </a:rPr>
            <a:t>Учебно-методическое обеспечение</a:t>
          </a:r>
          <a:endParaRPr lang="ru-RU" sz="1600" dirty="0">
            <a:solidFill>
              <a:srgbClr val="602322"/>
            </a:solidFill>
          </a:endParaRPr>
        </a:p>
      </dgm:t>
    </dgm:pt>
    <dgm:pt modelId="{24983F4A-76DC-473F-B4C9-3F456E495CC2}" type="parTrans" cxnId="{102387B2-64C9-4F85-8C50-731571E89A5D}">
      <dgm:prSet/>
      <dgm:spPr/>
      <dgm:t>
        <a:bodyPr/>
        <a:lstStyle/>
        <a:p>
          <a:endParaRPr lang="ru-RU"/>
        </a:p>
      </dgm:t>
    </dgm:pt>
    <dgm:pt modelId="{3474150D-4A3A-46F4-963C-A01553C48138}" type="sibTrans" cxnId="{102387B2-64C9-4F85-8C50-731571E89A5D}">
      <dgm:prSet/>
      <dgm:spPr/>
      <dgm:t>
        <a:bodyPr/>
        <a:lstStyle/>
        <a:p>
          <a:endParaRPr lang="ru-RU"/>
        </a:p>
      </dgm:t>
    </dgm:pt>
    <dgm:pt modelId="{379E8EAE-0E0E-4494-9CF3-EF0B5ADFE45E}">
      <dgm:prSet custT="1"/>
      <dgm:spPr/>
      <dgm:t>
        <a:bodyPr/>
        <a:lstStyle/>
        <a:p>
          <a:pPr rtl="0"/>
          <a:r>
            <a:rPr lang="ru-RU" sz="1400" dirty="0" smtClean="0">
              <a:solidFill>
                <a:srgbClr val="602322"/>
              </a:solidFill>
            </a:rPr>
            <a:t>Учебники и художественная литература по предмету</a:t>
          </a:r>
          <a:r>
            <a:rPr lang="ru-RU" sz="500" dirty="0" smtClean="0">
              <a:solidFill>
                <a:srgbClr val="602322"/>
              </a:solidFill>
            </a:rPr>
            <a:t>.</a:t>
          </a:r>
          <a:endParaRPr lang="ru-RU" sz="500" dirty="0">
            <a:solidFill>
              <a:srgbClr val="602322"/>
            </a:solidFill>
          </a:endParaRPr>
        </a:p>
      </dgm:t>
    </dgm:pt>
    <dgm:pt modelId="{821C175F-DC28-41B2-B9C5-F8C35BD368B2}" type="parTrans" cxnId="{BBF7720B-0281-42CC-8F25-37123E52E103}">
      <dgm:prSet/>
      <dgm:spPr/>
      <dgm:t>
        <a:bodyPr/>
        <a:lstStyle/>
        <a:p>
          <a:endParaRPr lang="ru-RU"/>
        </a:p>
      </dgm:t>
    </dgm:pt>
    <dgm:pt modelId="{42FBDA1C-6ABC-479C-B85E-1A6EA8E0A229}" type="sibTrans" cxnId="{BBF7720B-0281-42CC-8F25-37123E52E103}">
      <dgm:prSet/>
      <dgm:spPr/>
      <dgm:t>
        <a:bodyPr/>
        <a:lstStyle/>
        <a:p>
          <a:endParaRPr lang="ru-RU"/>
        </a:p>
      </dgm:t>
    </dgm:pt>
    <dgm:pt modelId="{7B946924-C557-4A91-961E-FEE1F44B94F0}">
      <dgm:prSet custT="1"/>
      <dgm:spPr/>
      <dgm:t>
        <a:bodyPr/>
        <a:lstStyle/>
        <a:p>
          <a:pPr rtl="0"/>
          <a:r>
            <a:rPr lang="ru-RU" sz="1400" dirty="0" smtClean="0">
              <a:solidFill>
                <a:srgbClr val="602322"/>
              </a:solidFill>
            </a:rPr>
            <a:t>Словари и справочная литература</a:t>
          </a:r>
          <a:r>
            <a:rPr lang="ru-RU" sz="500" dirty="0" smtClean="0">
              <a:solidFill>
                <a:srgbClr val="602322"/>
              </a:solidFill>
            </a:rPr>
            <a:t>.</a:t>
          </a:r>
          <a:endParaRPr lang="ru-RU" sz="500" dirty="0">
            <a:solidFill>
              <a:srgbClr val="602322"/>
            </a:solidFill>
          </a:endParaRPr>
        </a:p>
      </dgm:t>
    </dgm:pt>
    <dgm:pt modelId="{6E26E765-40A9-42F0-9E44-DA9AC94B7719}" type="parTrans" cxnId="{0B22F31C-2FA1-46D9-A2D1-DF80D45D469B}">
      <dgm:prSet/>
      <dgm:spPr/>
      <dgm:t>
        <a:bodyPr/>
        <a:lstStyle/>
        <a:p>
          <a:endParaRPr lang="ru-RU"/>
        </a:p>
      </dgm:t>
    </dgm:pt>
    <dgm:pt modelId="{77E9EA7A-B3BF-40CF-8AA9-7CF4B6F9F7D9}" type="sibTrans" cxnId="{0B22F31C-2FA1-46D9-A2D1-DF80D45D469B}">
      <dgm:prSet/>
      <dgm:spPr/>
      <dgm:t>
        <a:bodyPr/>
        <a:lstStyle/>
        <a:p>
          <a:endParaRPr lang="ru-RU"/>
        </a:p>
      </dgm:t>
    </dgm:pt>
    <dgm:pt modelId="{075AE684-DA47-49B1-A0E1-C56DAB0C3C3B}">
      <dgm:prSet custT="1"/>
      <dgm:spPr/>
      <dgm:t>
        <a:bodyPr/>
        <a:lstStyle/>
        <a:p>
          <a:pPr rtl="0"/>
          <a:r>
            <a:rPr lang="ru-RU" sz="1400" dirty="0" smtClean="0">
              <a:solidFill>
                <a:srgbClr val="602322"/>
              </a:solidFill>
            </a:rPr>
            <a:t>Наглядные пособия</a:t>
          </a:r>
          <a:endParaRPr lang="ru-RU" sz="1400" dirty="0">
            <a:solidFill>
              <a:srgbClr val="602322"/>
            </a:solidFill>
          </a:endParaRPr>
        </a:p>
      </dgm:t>
    </dgm:pt>
    <dgm:pt modelId="{CDD52E85-CA2A-4E33-B8A5-DBB7F1164F83}" type="parTrans" cxnId="{5102D0B1-4298-49B0-9A2E-6B45CE150176}">
      <dgm:prSet/>
      <dgm:spPr/>
      <dgm:t>
        <a:bodyPr/>
        <a:lstStyle/>
        <a:p>
          <a:endParaRPr lang="ru-RU"/>
        </a:p>
      </dgm:t>
    </dgm:pt>
    <dgm:pt modelId="{557404C5-CD90-4685-95E5-2CA97CDFF0CE}" type="sibTrans" cxnId="{5102D0B1-4298-49B0-9A2E-6B45CE150176}">
      <dgm:prSet/>
      <dgm:spPr/>
      <dgm:t>
        <a:bodyPr/>
        <a:lstStyle/>
        <a:p>
          <a:endParaRPr lang="ru-RU"/>
        </a:p>
      </dgm:t>
    </dgm:pt>
    <dgm:pt modelId="{A8F7787A-8AA6-459F-B62D-BDB67D2F02D4}">
      <dgm:prSet custT="1"/>
      <dgm:spPr/>
      <dgm:t>
        <a:bodyPr/>
        <a:lstStyle/>
        <a:p>
          <a:pPr rtl="0"/>
          <a:r>
            <a:rPr lang="ru-RU" sz="1400" dirty="0" smtClean="0">
              <a:solidFill>
                <a:srgbClr val="602322"/>
              </a:solidFill>
            </a:rPr>
            <a:t>Контрольно-измерительные материалы</a:t>
          </a:r>
          <a:endParaRPr lang="ru-RU" sz="1400" dirty="0">
            <a:solidFill>
              <a:srgbClr val="602322"/>
            </a:solidFill>
          </a:endParaRPr>
        </a:p>
      </dgm:t>
    </dgm:pt>
    <dgm:pt modelId="{847F5C02-0817-4FA9-A5A8-83366D81E2CD}" type="parTrans" cxnId="{00623F01-D325-4E8A-B38D-DE3C616516A9}">
      <dgm:prSet/>
      <dgm:spPr/>
      <dgm:t>
        <a:bodyPr/>
        <a:lstStyle/>
        <a:p>
          <a:endParaRPr lang="ru-RU"/>
        </a:p>
      </dgm:t>
    </dgm:pt>
    <dgm:pt modelId="{484C4BC4-A666-4152-ACF5-818B3A7593F1}" type="sibTrans" cxnId="{00623F01-D325-4E8A-B38D-DE3C616516A9}">
      <dgm:prSet/>
      <dgm:spPr/>
      <dgm:t>
        <a:bodyPr/>
        <a:lstStyle/>
        <a:p>
          <a:endParaRPr lang="ru-RU"/>
        </a:p>
      </dgm:t>
    </dgm:pt>
    <dgm:pt modelId="{67351E82-7247-4A57-AED1-10F908383B9B}">
      <dgm:prSet custT="1"/>
      <dgm:spPr/>
      <dgm:t>
        <a:bodyPr/>
        <a:lstStyle/>
        <a:p>
          <a:pPr rtl="0"/>
          <a:r>
            <a:rPr lang="ru-RU" sz="1400" dirty="0" smtClean="0">
              <a:solidFill>
                <a:srgbClr val="602322"/>
              </a:solidFill>
            </a:rPr>
            <a:t>Раздаточный материал</a:t>
          </a:r>
          <a:endParaRPr lang="ru-RU" sz="1400" dirty="0">
            <a:solidFill>
              <a:srgbClr val="602322"/>
            </a:solidFill>
          </a:endParaRPr>
        </a:p>
      </dgm:t>
    </dgm:pt>
    <dgm:pt modelId="{F9F52B94-F974-4821-B276-6666ECFCB5D1}" type="parTrans" cxnId="{81A3FBD7-E551-4733-9AAE-4FBB33610805}">
      <dgm:prSet/>
      <dgm:spPr/>
      <dgm:t>
        <a:bodyPr/>
        <a:lstStyle/>
        <a:p>
          <a:endParaRPr lang="ru-RU"/>
        </a:p>
      </dgm:t>
    </dgm:pt>
    <dgm:pt modelId="{48D787BE-6586-46A4-B427-6232AC93CCFA}" type="sibTrans" cxnId="{81A3FBD7-E551-4733-9AAE-4FBB33610805}">
      <dgm:prSet/>
      <dgm:spPr/>
      <dgm:t>
        <a:bodyPr/>
        <a:lstStyle/>
        <a:p>
          <a:endParaRPr lang="ru-RU"/>
        </a:p>
      </dgm:t>
    </dgm:pt>
    <dgm:pt modelId="{6058A4A2-0A1F-4CB8-95F4-30E7B626F616}">
      <dgm:prSet custT="1"/>
      <dgm:spPr/>
      <dgm:t>
        <a:bodyPr/>
        <a:lstStyle/>
        <a:p>
          <a:pPr rtl="0"/>
          <a:r>
            <a:rPr lang="ru-RU" sz="1400" dirty="0" smtClean="0">
              <a:solidFill>
                <a:srgbClr val="602322"/>
              </a:solidFill>
            </a:rPr>
            <a:t>Работы учащихся</a:t>
          </a:r>
          <a:endParaRPr lang="ru-RU" sz="1400" dirty="0">
            <a:solidFill>
              <a:srgbClr val="602322"/>
            </a:solidFill>
          </a:endParaRPr>
        </a:p>
      </dgm:t>
    </dgm:pt>
    <dgm:pt modelId="{7FF4896B-CAE7-4B0A-9B1A-561FD20FAE3A}" type="parTrans" cxnId="{18FC6785-5B77-4328-B3E3-DB709C91A428}">
      <dgm:prSet/>
      <dgm:spPr/>
      <dgm:t>
        <a:bodyPr/>
        <a:lstStyle/>
        <a:p>
          <a:endParaRPr lang="ru-RU"/>
        </a:p>
      </dgm:t>
    </dgm:pt>
    <dgm:pt modelId="{50609E3E-0E2B-423A-A550-CC4FA4B849F4}" type="sibTrans" cxnId="{18FC6785-5B77-4328-B3E3-DB709C91A428}">
      <dgm:prSet/>
      <dgm:spPr/>
      <dgm:t>
        <a:bodyPr/>
        <a:lstStyle/>
        <a:p>
          <a:endParaRPr lang="ru-RU"/>
        </a:p>
      </dgm:t>
    </dgm:pt>
    <dgm:pt modelId="{AA6DA146-32F6-4BB6-AA0B-B30E1C5805B2}">
      <dgm:prSet custT="1"/>
      <dgm:spPr/>
      <dgm:t>
        <a:bodyPr/>
        <a:lstStyle/>
        <a:p>
          <a:pPr rtl="0"/>
          <a:r>
            <a:rPr lang="ru-RU" sz="1400" dirty="0" smtClean="0">
              <a:solidFill>
                <a:srgbClr val="602322"/>
              </a:solidFill>
            </a:rPr>
            <a:t>Компьютер</a:t>
          </a:r>
          <a:endParaRPr lang="ru-RU" sz="500" dirty="0">
            <a:solidFill>
              <a:srgbClr val="602322"/>
            </a:solidFill>
          </a:endParaRPr>
        </a:p>
      </dgm:t>
    </dgm:pt>
    <dgm:pt modelId="{4F441FF9-32C0-4B7D-BB82-0E77AA090E8F}" type="parTrans" cxnId="{C2D128D6-4E89-4D35-B75C-488C1D08B85D}">
      <dgm:prSet/>
      <dgm:spPr/>
      <dgm:t>
        <a:bodyPr/>
        <a:lstStyle/>
        <a:p>
          <a:endParaRPr lang="ru-RU"/>
        </a:p>
      </dgm:t>
    </dgm:pt>
    <dgm:pt modelId="{9947B83E-F5A6-4FA3-8B6C-E051275A1310}" type="sibTrans" cxnId="{C2D128D6-4E89-4D35-B75C-488C1D08B85D}">
      <dgm:prSet/>
      <dgm:spPr/>
      <dgm:t>
        <a:bodyPr/>
        <a:lstStyle/>
        <a:p>
          <a:endParaRPr lang="ru-RU"/>
        </a:p>
      </dgm:t>
    </dgm:pt>
    <dgm:pt modelId="{985A7418-1684-4270-B54B-43431983A110}" type="pres">
      <dgm:prSet presAssocID="{21128246-369A-4BB2-BB01-42DF8A695A4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47AD8E-4F1E-4519-9F48-9465E24A3887}" type="pres">
      <dgm:prSet presAssocID="{60805467-45A7-418D-95F1-1DCD3EF4C8F5}" presName="parentLin" presStyleCnt="0"/>
      <dgm:spPr/>
    </dgm:pt>
    <dgm:pt modelId="{41FDCEAC-A8D9-42D3-9B22-DCE425FABA49}" type="pres">
      <dgm:prSet presAssocID="{60805467-45A7-418D-95F1-1DCD3EF4C8F5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947BD0B7-F62A-44EF-8CB1-4265530D2CE7}" type="pres">
      <dgm:prSet presAssocID="{60805467-45A7-418D-95F1-1DCD3EF4C8F5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9FD32F-B2F5-42BA-848D-0605E5F3BE7E}" type="pres">
      <dgm:prSet presAssocID="{60805467-45A7-418D-95F1-1DCD3EF4C8F5}" presName="negativeSpace" presStyleCnt="0"/>
      <dgm:spPr/>
    </dgm:pt>
    <dgm:pt modelId="{AB1A0C4D-73E1-4A1D-BB1B-4CDF1E54EBDB}" type="pres">
      <dgm:prSet presAssocID="{60805467-45A7-418D-95F1-1DCD3EF4C8F5}" presName="childText" presStyleLbl="conFgAcc1" presStyleIdx="0" presStyleCnt="8">
        <dgm:presLayoutVars>
          <dgm:bulletEnabled val="1"/>
        </dgm:presLayoutVars>
      </dgm:prSet>
      <dgm:spPr/>
    </dgm:pt>
    <dgm:pt modelId="{3A719874-8A1D-44D6-B21A-B8ECAEFCA14B}" type="pres">
      <dgm:prSet presAssocID="{3474150D-4A3A-46F4-963C-A01553C48138}" presName="spaceBetweenRectangles" presStyleCnt="0"/>
      <dgm:spPr/>
    </dgm:pt>
    <dgm:pt modelId="{A6F82E4B-7977-4447-B56D-8C23E2C7E859}" type="pres">
      <dgm:prSet presAssocID="{379E8EAE-0E0E-4494-9CF3-EF0B5ADFE45E}" presName="parentLin" presStyleCnt="0"/>
      <dgm:spPr/>
    </dgm:pt>
    <dgm:pt modelId="{8FB26CE9-D3BD-43CD-8D95-4AEB3985B0A2}" type="pres">
      <dgm:prSet presAssocID="{379E8EAE-0E0E-4494-9CF3-EF0B5ADFE45E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64522291-7FB9-4373-90A5-0D2D292749FA}" type="pres">
      <dgm:prSet presAssocID="{379E8EAE-0E0E-4494-9CF3-EF0B5ADFE45E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86DAA1-147B-4C23-BAC5-FB96358DF28F}" type="pres">
      <dgm:prSet presAssocID="{379E8EAE-0E0E-4494-9CF3-EF0B5ADFE45E}" presName="negativeSpace" presStyleCnt="0"/>
      <dgm:spPr/>
    </dgm:pt>
    <dgm:pt modelId="{C178D4D2-7D41-4824-8C28-4BB3980C73FC}" type="pres">
      <dgm:prSet presAssocID="{379E8EAE-0E0E-4494-9CF3-EF0B5ADFE45E}" presName="childText" presStyleLbl="conFgAcc1" presStyleIdx="1" presStyleCnt="8">
        <dgm:presLayoutVars>
          <dgm:bulletEnabled val="1"/>
        </dgm:presLayoutVars>
      </dgm:prSet>
      <dgm:spPr/>
    </dgm:pt>
    <dgm:pt modelId="{B18A6BF2-A541-4834-9A4A-8A4009409B40}" type="pres">
      <dgm:prSet presAssocID="{42FBDA1C-6ABC-479C-B85E-1A6EA8E0A229}" presName="spaceBetweenRectangles" presStyleCnt="0"/>
      <dgm:spPr/>
    </dgm:pt>
    <dgm:pt modelId="{A7190EC8-E6A8-4C77-8794-0E92D051A5F2}" type="pres">
      <dgm:prSet presAssocID="{7B946924-C557-4A91-961E-FEE1F44B94F0}" presName="parentLin" presStyleCnt="0"/>
      <dgm:spPr/>
    </dgm:pt>
    <dgm:pt modelId="{AD68BECF-22CA-440E-846A-F942CD76E301}" type="pres">
      <dgm:prSet presAssocID="{7B946924-C557-4A91-961E-FEE1F44B94F0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C7D68647-1358-4713-96BE-F0C2B1DEC863}" type="pres">
      <dgm:prSet presAssocID="{7B946924-C557-4A91-961E-FEE1F44B94F0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FFDB0-89E0-41FC-808F-2A5980CE93EE}" type="pres">
      <dgm:prSet presAssocID="{7B946924-C557-4A91-961E-FEE1F44B94F0}" presName="negativeSpace" presStyleCnt="0"/>
      <dgm:spPr/>
    </dgm:pt>
    <dgm:pt modelId="{6341E7C7-B594-4D82-BBC3-B2DAC5DC8894}" type="pres">
      <dgm:prSet presAssocID="{7B946924-C557-4A91-961E-FEE1F44B94F0}" presName="childText" presStyleLbl="conFgAcc1" presStyleIdx="2" presStyleCnt="8">
        <dgm:presLayoutVars>
          <dgm:bulletEnabled val="1"/>
        </dgm:presLayoutVars>
      </dgm:prSet>
      <dgm:spPr/>
    </dgm:pt>
    <dgm:pt modelId="{582E9E33-3C38-4F9F-9E0B-82BEFE20F3DF}" type="pres">
      <dgm:prSet presAssocID="{77E9EA7A-B3BF-40CF-8AA9-7CF4B6F9F7D9}" presName="spaceBetweenRectangles" presStyleCnt="0"/>
      <dgm:spPr/>
    </dgm:pt>
    <dgm:pt modelId="{5CD00C38-A118-4AA8-A33B-254B56002639}" type="pres">
      <dgm:prSet presAssocID="{075AE684-DA47-49B1-A0E1-C56DAB0C3C3B}" presName="parentLin" presStyleCnt="0"/>
      <dgm:spPr/>
    </dgm:pt>
    <dgm:pt modelId="{368032CA-18CE-4624-8794-C9C04E118DAA}" type="pres">
      <dgm:prSet presAssocID="{075AE684-DA47-49B1-A0E1-C56DAB0C3C3B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2D041341-4F16-495E-9137-3959A70BB892}" type="pres">
      <dgm:prSet presAssocID="{075AE684-DA47-49B1-A0E1-C56DAB0C3C3B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E90C70-8C66-468D-851F-113949341EA1}" type="pres">
      <dgm:prSet presAssocID="{075AE684-DA47-49B1-A0E1-C56DAB0C3C3B}" presName="negativeSpace" presStyleCnt="0"/>
      <dgm:spPr/>
    </dgm:pt>
    <dgm:pt modelId="{16730FC6-9623-42A6-8C47-FB53D96756BB}" type="pres">
      <dgm:prSet presAssocID="{075AE684-DA47-49B1-A0E1-C56DAB0C3C3B}" presName="childText" presStyleLbl="conFgAcc1" presStyleIdx="3" presStyleCnt="8">
        <dgm:presLayoutVars>
          <dgm:bulletEnabled val="1"/>
        </dgm:presLayoutVars>
      </dgm:prSet>
      <dgm:spPr/>
    </dgm:pt>
    <dgm:pt modelId="{24F610D9-5F27-410A-85B6-783DB0D4233D}" type="pres">
      <dgm:prSet presAssocID="{557404C5-CD90-4685-95E5-2CA97CDFF0CE}" presName="spaceBetweenRectangles" presStyleCnt="0"/>
      <dgm:spPr/>
    </dgm:pt>
    <dgm:pt modelId="{E284C14E-08F7-4F93-8124-1AE0B8C814DA}" type="pres">
      <dgm:prSet presAssocID="{A8F7787A-8AA6-459F-B62D-BDB67D2F02D4}" presName="parentLin" presStyleCnt="0"/>
      <dgm:spPr/>
    </dgm:pt>
    <dgm:pt modelId="{FDD9ACCD-A397-4E1B-B813-0CD1713D728D}" type="pres">
      <dgm:prSet presAssocID="{A8F7787A-8AA6-459F-B62D-BDB67D2F02D4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B50C081F-6D74-46CD-98A8-0B1118D1378E}" type="pres">
      <dgm:prSet presAssocID="{A8F7787A-8AA6-459F-B62D-BDB67D2F02D4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ACBCDF-00D6-443E-ADF2-4B4C514AD061}" type="pres">
      <dgm:prSet presAssocID="{A8F7787A-8AA6-459F-B62D-BDB67D2F02D4}" presName="negativeSpace" presStyleCnt="0"/>
      <dgm:spPr/>
    </dgm:pt>
    <dgm:pt modelId="{8850195C-5688-4625-837A-DA3E17EEF784}" type="pres">
      <dgm:prSet presAssocID="{A8F7787A-8AA6-459F-B62D-BDB67D2F02D4}" presName="childText" presStyleLbl="conFgAcc1" presStyleIdx="4" presStyleCnt="8">
        <dgm:presLayoutVars>
          <dgm:bulletEnabled val="1"/>
        </dgm:presLayoutVars>
      </dgm:prSet>
      <dgm:spPr/>
    </dgm:pt>
    <dgm:pt modelId="{7943AB8D-152F-468C-951C-A5D9D6263EFC}" type="pres">
      <dgm:prSet presAssocID="{484C4BC4-A666-4152-ACF5-818B3A7593F1}" presName="spaceBetweenRectangles" presStyleCnt="0"/>
      <dgm:spPr/>
    </dgm:pt>
    <dgm:pt modelId="{A83A99C1-3D3B-49F8-B285-DC5374B2C688}" type="pres">
      <dgm:prSet presAssocID="{67351E82-7247-4A57-AED1-10F908383B9B}" presName="parentLin" presStyleCnt="0"/>
      <dgm:spPr/>
    </dgm:pt>
    <dgm:pt modelId="{49E61B6E-7A1F-4839-832D-F4DAD3F68786}" type="pres">
      <dgm:prSet presAssocID="{67351E82-7247-4A57-AED1-10F908383B9B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DA671E36-2B5D-46B0-A577-C224B5346C02}" type="pres">
      <dgm:prSet presAssocID="{67351E82-7247-4A57-AED1-10F908383B9B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2E46F-54DC-4561-88D5-C6E6B6119E92}" type="pres">
      <dgm:prSet presAssocID="{67351E82-7247-4A57-AED1-10F908383B9B}" presName="negativeSpace" presStyleCnt="0"/>
      <dgm:spPr/>
    </dgm:pt>
    <dgm:pt modelId="{B6EF0091-BA92-4DDF-80EC-9FCA4BF98159}" type="pres">
      <dgm:prSet presAssocID="{67351E82-7247-4A57-AED1-10F908383B9B}" presName="childText" presStyleLbl="conFgAcc1" presStyleIdx="5" presStyleCnt="8">
        <dgm:presLayoutVars>
          <dgm:bulletEnabled val="1"/>
        </dgm:presLayoutVars>
      </dgm:prSet>
      <dgm:spPr/>
    </dgm:pt>
    <dgm:pt modelId="{2FBC47A6-8FB7-47EC-94F1-380A620CB27D}" type="pres">
      <dgm:prSet presAssocID="{48D787BE-6586-46A4-B427-6232AC93CCFA}" presName="spaceBetweenRectangles" presStyleCnt="0"/>
      <dgm:spPr/>
    </dgm:pt>
    <dgm:pt modelId="{C94E5395-944C-413B-AA8D-35D6F103EC5A}" type="pres">
      <dgm:prSet presAssocID="{6058A4A2-0A1F-4CB8-95F4-30E7B626F616}" presName="parentLin" presStyleCnt="0"/>
      <dgm:spPr/>
    </dgm:pt>
    <dgm:pt modelId="{B5BC02AF-0195-4949-8BF3-B1FADB4BDB0C}" type="pres">
      <dgm:prSet presAssocID="{6058A4A2-0A1F-4CB8-95F4-30E7B626F616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CB19C5AA-5E27-48AA-8C3A-777CF7381B42}" type="pres">
      <dgm:prSet presAssocID="{6058A4A2-0A1F-4CB8-95F4-30E7B626F616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3A917D-7072-48EF-A84D-A0528C0368F9}" type="pres">
      <dgm:prSet presAssocID="{6058A4A2-0A1F-4CB8-95F4-30E7B626F616}" presName="negativeSpace" presStyleCnt="0"/>
      <dgm:spPr/>
    </dgm:pt>
    <dgm:pt modelId="{8EFAB60E-1EBB-4EB0-B38D-68F14CF80233}" type="pres">
      <dgm:prSet presAssocID="{6058A4A2-0A1F-4CB8-95F4-30E7B626F616}" presName="childText" presStyleLbl="conFgAcc1" presStyleIdx="6" presStyleCnt="8">
        <dgm:presLayoutVars>
          <dgm:bulletEnabled val="1"/>
        </dgm:presLayoutVars>
      </dgm:prSet>
      <dgm:spPr/>
    </dgm:pt>
    <dgm:pt modelId="{E9A61927-8182-4E0B-A648-BC3E186CFBC2}" type="pres">
      <dgm:prSet presAssocID="{50609E3E-0E2B-423A-A550-CC4FA4B849F4}" presName="spaceBetweenRectangles" presStyleCnt="0"/>
      <dgm:spPr/>
    </dgm:pt>
    <dgm:pt modelId="{244E3A96-7B2A-40CC-84DA-C9E4C754572C}" type="pres">
      <dgm:prSet presAssocID="{AA6DA146-32F6-4BB6-AA0B-B30E1C5805B2}" presName="parentLin" presStyleCnt="0"/>
      <dgm:spPr/>
    </dgm:pt>
    <dgm:pt modelId="{B7536F8A-4EBB-4CC9-B550-E67EBE49ED74}" type="pres">
      <dgm:prSet presAssocID="{AA6DA146-32F6-4BB6-AA0B-B30E1C5805B2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858D874F-2F09-4BD7-8F51-6331E4C107C0}" type="pres">
      <dgm:prSet presAssocID="{AA6DA146-32F6-4BB6-AA0B-B30E1C5805B2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871BD1-B8E1-4ADA-A018-1626EF843965}" type="pres">
      <dgm:prSet presAssocID="{AA6DA146-32F6-4BB6-AA0B-B30E1C5805B2}" presName="negativeSpace" presStyleCnt="0"/>
      <dgm:spPr/>
    </dgm:pt>
    <dgm:pt modelId="{ED01E708-DC98-41A4-A76D-9F34D79FF1CE}" type="pres">
      <dgm:prSet presAssocID="{AA6DA146-32F6-4BB6-AA0B-B30E1C5805B2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C2D128D6-4E89-4D35-B75C-488C1D08B85D}" srcId="{21128246-369A-4BB2-BB01-42DF8A695A47}" destId="{AA6DA146-32F6-4BB6-AA0B-B30E1C5805B2}" srcOrd="7" destOrd="0" parTransId="{4F441FF9-32C0-4B7D-BB82-0E77AA090E8F}" sibTransId="{9947B83E-F5A6-4FA3-8B6C-E051275A1310}"/>
    <dgm:cxn modelId="{5E2D9E03-DA31-4637-8B34-84E6E6637A1F}" type="presOf" srcId="{60805467-45A7-418D-95F1-1DCD3EF4C8F5}" destId="{41FDCEAC-A8D9-42D3-9B22-DCE425FABA49}" srcOrd="0" destOrd="0" presId="urn:microsoft.com/office/officeart/2005/8/layout/list1"/>
    <dgm:cxn modelId="{5102D0B1-4298-49B0-9A2E-6B45CE150176}" srcId="{21128246-369A-4BB2-BB01-42DF8A695A47}" destId="{075AE684-DA47-49B1-A0E1-C56DAB0C3C3B}" srcOrd="3" destOrd="0" parTransId="{CDD52E85-CA2A-4E33-B8A5-DBB7F1164F83}" sibTransId="{557404C5-CD90-4685-95E5-2CA97CDFF0CE}"/>
    <dgm:cxn modelId="{04E5D1F2-0199-48BB-B7CE-D64D645F46B1}" type="presOf" srcId="{075AE684-DA47-49B1-A0E1-C56DAB0C3C3B}" destId="{2D041341-4F16-495E-9137-3959A70BB892}" srcOrd="1" destOrd="0" presId="urn:microsoft.com/office/officeart/2005/8/layout/list1"/>
    <dgm:cxn modelId="{81A3FBD7-E551-4733-9AAE-4FBB33610805}" srcId="{21128246-369A-4BB2-BB01-42DF8A695A47}" destId="{67351E82-7247-4A57-AED1-10F908383B9B}" srcOrd="5" destOrd="0" parTransId="{F9F52B94-F974-4821-B276-6666ECFCB5D1}" sibTransId="{48D787BE-6586-46A4-B427-6232AC93CCFA}"/>
    <dgm:cxn modelId="{BBF7720B-0281-42CC-8F25-37123E52E103}" srcId="{21128246-369A-4BB2-BB01-42DF8A695A47}" destId="{379E8EAE-0E0E-4494-9CF3-EF0B5ADFE45E}" srcOrd="1" destOrd="0" parTransId="{821C175F-DC28-41B2-B9C5-F8C35BD368B2}" sibTransId="{42FBDA1C-6ABC-479C-B85E-1A6EA8E0A229}"/>
    <dgm:cxn modelId="{30E35F26-A1F0-4D87-B346-1B58388BC13C}" type="presOf" srcId="{7B946924-C557-4A91-961E-FEE1F44B94F0}" destId="{C7D68647-1358-4713-96BE-F0C2B1DEC863}" srcOrd="1" destOrd="0" presId="urn:microsoft.com/office/officeart/2005/8/layout/list1"/>
    <dgm:cxn modelId="{856B2409-F57E-4B8A-B162-8070FA6A24C1}" type="presOf" srcId="{67351E82-7247-4A57-AED1-10F908383B9B}" destId="{49E61B6E-7A1F-4839-832D-F4DAD3F68786}" srcOrd="0" destOrd="0" presId="urn:microsoft.com/office/officeart/2005/8/layout/list1"/>
    <dgm:cxn modelId="{0B22F31C-2FA1-46D9-A2D1-DF80D45D469B}" srcId="{21128246-369A-4BB2-BB01-42DF8A695A47}" destId="{7B946924-C557-4A91-961E-FEE1F44B94F0}" srcOrd="2" destOrd="0" parTransId="{6E26E765-40A9-42F0-9E44-DA9AC94B7719}" sibTransId="{77E9EA7A-B3BF-40CF-8AA9-7CF4B6F9F7D9}"/>
    <dgm:cxn modelId="{4B1DF4B6-389A-404D-B352-5B2B919659F4}" type="presOf" srcId="{6058A4A2-0A1F-4CB8-95F4-30E7B626F616}" destId="{B5BC02AF-0195-4949-8BF3-B1FADB4BDB0C}" srcOrd="0" destOrd="0" presId="urn:microsoft.com/office/officeart/2005/8/layout/list1"/>
    <dgm:cxn modelId="{6D078E75-D095-4951-939D-7180A91D3339}" type="presOf" srcId="{60805467-45A7-418D-95F1-1DCD3EF4C8F5}" destId="{947BD0B7-F62A-44EF-8CB1-4265530D2CE7}" srcOrd="1" destOrd="0" presId="urn:microsoft.com/office/officeart/2005/8/layout/list1"/>
    <dgm:cxn modelId="{DB43B088-6989-4086-9424-BA4C03541945}" type="presOf" srcId="{7B946924-C557-4A91-961E-FEE1F44B94F0}" destId="{AD68BECF-22CA-440E-846A-F942CD76E301}" srcOrd="0" destOrd="0" presId="urn:microsoft.com/office/officeart/2005/8/layout/list1"/>
    <dgm:cxn modelId="{25E955DE-37B2-4525-AB04-D8CCA4F434BB}" type="presOf" srcId="{A8F7787A-8AA6-459F-B62D-BDB67D2F02D4}" destId="{FDD9ACCD-A397-4E1B-B813-0CD1713D728D}" srcOrd="0" destOrd="0" presId="urn:microsoft.com/office/officeart/2005/8/layout/list1"/>
    <dgm:cxn modelId="{0A22A331-5C7E-4B53-9204-6ECFB12E03F9}" type="presOf" srcId="{379E8EAE-0E0E-4494-9CF3-EF0B5ADFE45E}" destId="{64522291-7FB9-4373-90A5-0D2D292749FA}" srcOrd="1" destOrd="0" presId="urn:microsoft.com/office/officeart/2005/8/layout/list1"/>
    <dgm:cxn modelId="{47775314-ABCA-4AFF-B826-DD2560887BD7}" type="presOf" srcId="{075AE684-DA47-49B1-A0E1-C56DAB0C3C3B}" destId="{368032CA-18CE-4624-8794-C9C04E118DAA}" srcOrd="0" destOrd="0" presId="urn:microsoft.com/office/officeart/2005/8/layout/list1"/>
    <dgm:cxn modelId="{D24102F9-2AEF-4B91-9B52-2643513C14C9}" type="presOf" srcId="{67351E82-7247-4A57-AED1-10F908383B9B}" destId="{DA671E36-2B5D-46B0-A577-C224B5346C02}" srcOrd="1" destOrd="0" presId="urn:microsoft.com/office/officeart/2005/8/layout/list1"/>
    <dgm:cxn modelId="{4468B850-3C89-4F52-A51B-CB6521FE9E45}" type="presOf" srcId="{AA6DA146-32F6-4BB6-AA0B-B30E1C5805B2}" destId="{858D874F-2F09-4BD7-8F51-6331E4C107C0}" srcOrd="1" destOrd="0" presId="urn:microsoft.com/office/officeart/2005/8/layout/list1"/>
    <dgm:cxn modelId="{3B13663D-6991-41D0-BA0E-FBE74FD9209B}" type="presOf" srcId="{AA6DA146-32F6-4BB6-AA0B-B30E1C5805B2}" destId="{B7536F8A-4EBB-4CC9-B550-E67EBE49ED74}" srcOrd="0" destOrd="0" presId="urn:microsoft.com/office/officeart/2005/8/layout/list1"/>
    <dgm:cxn modelId="{8B515ECC-D33C-41B2-B87A-C36C0E100B49}" type="presOf" srcId="{21128246-369A-4BB2-BB01-42DF8A695A47}" destId="{985A7418-1684-4270-B54B-43431983A110}" srcOrd="0" destOrd="0" presId="urn:microsoft.com/office/officeart/2005/8/layout/list1"/>
    <dgm:cxn modelId="{18FC6785-5B77-4328-B3E3-DB709C91A428}" srcId="{21128246-369A-4BB2-BB01-42DF8A695A47}" destId="{6058A4A2-0A1F-4CB8-95F4-30E7B626F616}" srcOrd="6" destOrd="0" parTransId="{7FF4896B-CAE7-4B0A-9B1A-561FD20FAE3A}" sibTransId="{50609E3E-0E2B-423A-A550-CC4FA4B849F4}"/>
    <dgm:cxn modelId="{102387B2-64C9-4F85-8C50-731571E89A5D}" srcId="{21128246-369A-4BB2-BB01-42DF8A695A47}" destId="{60805467-45A7-418D-95F1-1DCD3EF4C8F5}" srcOrd="0" destOrd="0" parTransId="{24983F4A-76DC-473F-B4C9-3F456E495CC2}" sibTransId="{3474150D-4A3A-46F4-963C-A01553C48138}"/>
    <dgm:cxn modelId="{DDDCB5FC-495F-4EA8-A8FA-A44983CBD22E}" type="presOf" srcId="{6058A4A2-0A1F-4CB8-95F4-30E7B626F616}" destId="{CB19C5AA-5E27-48AA-8C3A-777CF7381B42}" srcOrd="1" destOrd="0" presId="urn:microsoft.com/office/officeart/2005/8/layout/list1"/>
    <dgm:cxn modelId="{3C53DB7D-08F4-4D44-AA0E-91BE14734EEF}" type="presOf" srcId="{379E8EAE-0E0E-4494-9CF3-EF0B5ADFE45E}" destId="{8FB26CE9-D3BD-43CD-8D95-4AEB3985B0A2}" srcOrd="0" destOrd="0" presId="urn:microsoft.com/office/officeart/2005/8/layout/list1"/>
    <dgm:cxn modelId="{756A303A-60C3-4788-9081-B1B4DEB42BAC}" type="presOf" srcId="{A8F7787A-8AA6-459F-B62D-BDB67D2F02D4}" destId="{B50C081F-6D74-46CD-98A8-0B1118D1378E}" srcOrd="1" destOrd="0" presId="urn:microsoft.com/office/officeart/2005/8/layout/list1"/>
    <dgm:cxn modelId="{00623F01-D325-4E8A-B38D-DE3C616516A9}" srcId="{21128246-369A-4BB2-BB01-42DF8A695A47}" destId="{A8F7787A-8AA6-459F-B62D-BDB67D2F02D4}" srcOrd="4" destOrd="0" parTransId="{847F5C02-0817-4FA9-A5A8-83366D81E2CD}" sibTransId="{484C4BC4-A666-4152-ACF5-818B3A7593F1}"/>
    <dgm:cxn modelId="{6EC6B090-E439-425B-BD37-922045EB31F8}" type="presParOf" srcId="{985A7418-1684-4270-B54B-43431983A110}" destId="{3447AD8E-4F1E-4519-9F48-9465E24A3887}" srcOrd="0" destOrd="0" presId="urn:microsoft.com/office/officeart/2005/8/layout/list1"/>
    <dgm:cxn modelId="{D4E2E8BD-2D58-4F24-831B-F42EB7E83AD0}" type="presParOf" srcId="{3447AD8E-4F1E-4519-9F48-9465E24A3887}" destId="{41FDCEAC-A8D9-42D3-9B22-DCE425FABA49}" srcOrd="0" destOrd="0" presId="urn:microsoft.com/office/officeart/2005/8/layout/list1"/>
    <dgm:cxn modelId="{1862CD26-7D00-47FD-B66F-B955FC492F7D}" type="presParOf" srcId="{3447AD8E-4F1E-4519-9F48-9465E24A3887}" destId="{947BD0B7-F62A-44EF-8CB1-4265530D2CE7}" srcOrd="1" destOrd="0" presId="urn:microsoft.com/office/officeart/2005/8/layout/list1"/>
    <dgm:cxn modelId="{9F2A2342-547D-443A-BA2E-85E4FA1F5A39}" type="presParOf" srcId="{985A7418-1684-4270-B54B-43431983A110}" destId="{889FD32F-B2F5-42BA-848D-0605E5F3BE7E}" srcOrd="1" destOrd="0" presId="urn:microsoft.com/office/officeart/2005/8/layout/list1"/>
    <dgm:cxn modelId="{C31C64F8-BF32-400D-9E91-5C187136B3C4}" type="presParOf" srcId="{985A7418-1684-4270-B54B-43431983A110}" destId="{AB1A0C4D-73E1-4A1D-BB1B-4CDF1E54EBDB}" srcOrd="2" destOrd="0" presId="urn:microsoft.com/office/officeart/2005/8/layout/list1"/>
    <dgm:cxn modelId="{D751600B-ABAE-47EE-8DB7-3E700AB86AF6}" type="presParOf" srcId="{985A7418-1684-4270-B54B-43431983A110}" destId="{3A719874-8A1D-44D6-B21A-B8ECAEFCA14B}" srcOrd="3" destOrd="0" presId="urn:microsoft.com/office/officeart/2005/8/layout/list1"/>
    <dgm:cxn modelId="{BAD27CF0-0BE8-4B14-A5B1-3E81B9A1A1D2}" type="presParOf" srcId="{985A7418-1684-4270-B54B-43431983A110}" destId="{A6F82E4B-7977-4447-B56D-8C23E2C7E859}" srcOrd="4" destOrd="0" presId="urn:microsoft.com/office/officeart/2005/8/layout/list1"/>
    <dgm:cxn modelId="{9D2AC090-3B12-43E0-B286-033558E93711}" type="presParOf" srcId="{A6F82E4B-7977-4447-B56D-8C23E2C7E859}" destId="{8FB26CE9-D3BD-43CD-8D95-4AEB3985B0A2}" srcOrd="0" destOrd="0" presId="urn:microsoft.com/office/officeart/2005/8/layout/list1"/>
    <dgm:cxn modelId="{944CEBC6-2DCF-4D59-8952-E089F29E64D8}" type="presParOf" srcId="{A6F82E4B-7977-4447-B56D-8C23E2C7E859}" destId="{64522291-7FB9-4373-90A5-0D2D292749FA}" srcOrd="1" destOrd="0" presId="urn:microsoft.com/office/officeart/2005/8/layout/list1"/>
    <dgm:cxn modelId="{412B89F8-7B30-4EE3-BC35-4AC1F5F38C37}" type="presParOf" srcId="{985A7418-1684-4270-B54B-43431983A110}" destId="{7986DAA1-147B-4C23-BAC5-FB96358DF28F}" srcOrd="5" destOrd="0" presId="urn:microsoft.com/office/officeart/2005/8/layout/list1"/>
    <dgm:cxn modelId="{F31DA819-2FDB-4CBD-A71B-99C5499CD74B}" type="presParOf" srcId="{985A7418-1684-4270-B54B-43431983A110}" destId="{C178D4D2-7D41-4824-8C28-4BB3980C73FC}" srcOrd="6" destOrd="0" presId="urn:microsoft.com/office/officeart/2005/8/layout/list1"/>
    <dgm:cxn modelId="{0B77DD28-6470-43FB-BAF0-56C9F8513799}" type="presParOf" srcId="{985A7418-1684-4270-B54B-43431983A110}" destId="{B18A6BF2-A541-4834-9A4A-8A4009409B40}" srcOrd="7" destOrd="0" presId="urn:microsoft.com/office/officeart/2005/8/layout/list1"/>
    <dgm:cxn modelId="{22FB59EF-5677-4663-9288-6640E003488F}" type="presParOf" srcId="{985A7418-1684-4270-B54B-43431983A110}" destId="{A7190EC8-E6A8-4C77-8794-0E92D051A5F2}" srcOrd="8" destOrd="0" presId="urn:microsoft.com/office/officeart/2005/8/layout/list1"/>
    <dgm:cxn modelId="{A5A156F3-2547-401A-8CFC-C0441414BB48}" type="presParOf" srcId="{A7190EC8-E6A8-4C77-8794-0E92D051A5F2}" destId="{AD68BECF-22CA-440E-846A-F942CD76E301}" srcOrd="0" destOrd="0" presId="urn:microsoft.com/office/officeart/2005/8/layout/list1"/>
    <dgm:cxn modelId="{E85D637B-C026-4DA9-A9BB-C510D7D66127}" type="presParOf" srcId="{A7190EC8-E6A8-4C77-8794-0E92D051A5F2}" destId="{C7D68647-1358-4713-96BE-F0C2B1DEC863}" srcOrd="1" destOrd="0" presId="urn:microsoft.com/office/officeart/2005/8/layout/list1"/>
    <dgm:cxn modelId="{42912982-37A6-40CC-9944-B59859B5A599}" type="presParOf" srcId="{985A7418-1684-4270-B54B-43431983A110}" destId="{D0BFFDB0-89E0-41FC-808F-2A5980CE93EE}" srcOrd="9" destOrd="0" presId="urn:microsoft.com/office/officeart/2005/8/layout/list1"/>
    <dgm:cxn modelId="{8D2FE804-7958-4DA9-8348-AED0B7676526}" type="presParOf" srcId="{985A7418-1684-4270-B54B-43431983A110}" destId="{6341E7C7-B594-4D82-BBC3-B2DAC5DC8894}" srcOrd="10" destOrd="0" presId="urn:microsoft.com/office/officeart/2005/8/layout/list1"/>
    <dgm:cxn modelId="{D19D3824-46F1-432B-8CAA-415B59793A77}" type="presParOf" srcId="{985A7418-1684-4270-B54B-43431983A110}" destId="{582E9E33-3C38-4F9F-9E0B-82BEFE20F3DF}" srcOrd="11" destOrd="0" presId="urn:microsoft.com/office/officeart/2005/8/layout/list1"/>
    <dgm:cxn modelId="{F86AA2B3-DAC2-4846-ABC3-5E2910DF6A67}" type="presParOf" srcId="{985A7418-1684-4270-B54B-43431983A110}" destId="{5CD00C38-A118-4AA8-A33B-254B56002639}" srcOrd="12" destOrd="0" presId="urn:microsoft.com/office/officeart/2005/8/layout/list1"/>
    <dgm:cxn modelId="{A0C960FB-7ABB-4AE1-8770-47AD6214D285}" type="presParOf" srcId="{5CD00C38-A118-4AA8-A33B-254B56002639}" destId="{368032CA-18CE-4624-8794-C9C04E118DAA}" srcOrd="0" destOrd="0" presId="urn:microsoft.com/office/officeart/2005/8/layout/list1"/>
    <dgm:cxn modelId="{6ED47C8C-4770-4E87-9316-374EA947638B}" type="presParOf" srcId="{5CD00C38-A118-4AA8-A33B-254B56002639}" destId="{2D041341-4F16-495E-9137-3959A70BB892}" srcOrd="1" destOrd="0" presId="urn:microsoft.com/office/officeart/2005/8/layout/list1"/>
    <dgm:cxn modelId="{E4408B71-6225-490D-9BDB-248AA9FEE3E3}" type="presParOf" srcId="{985A7418-1684-4270-B54B-43431983A110}" destId="{DDE90C70-8C66-468D-851F-113949341EA1}" srcOrd="13" destOrd="0" presId="urn:microsoft.com/office/officeart/2005/8/layout/list1"/>
    <dgm:cxn modelId="{6BE17C06-AB86-4C7A-82D2-36188F316217}" type="presParOf" srcId="{985A7418-1684-4270-B54B-43431983A110}" destId="{16730FC6-9623-42A6-8C47-FB53D96756BB}" srcOrd="14" destOrd="0" presId="urn:microsoft.com/office/officeart/2005/8/layout/list1"/>
    <dgm:cxn modelId="{FBCCDC1D-E9D4-48F8-ADEB-9CFB2A86C6E6}" type="presParOf" srcId="{985A7418-1684-4270-B54B-43431983A110}" destId="{24F610D9-5F27-410A-85B6-783DB0D4233D}" srcOrd="15" destOrd="0" presId="urn:microsoft.com/office/officeart/2005/8/layout/list1"/>
    <dgm:cxn modelId="{CAA330D6-B7C6-40B5-AC9A-FE5159F707B9}" type="presParOf" srcId="{985A7418-1684-4270-B54B-43431983A110}" destId="{E284C14E-08F7-4F93-8124-1AE0B8C814DA}" srcOrd="16" destOrd="0" presId="urn:microsoft.com/office/officeart/2005/8/layout/list1"/>
    <dgm:cxn modelId="{07C5E8C9-19BA-4901-A778-92DB17F00020}" type="presParOf" srcId="{E284C14E-08F7-4F93-8124-1AE0B8C814DA}" destId="{FDD9ACCD-A397-4E1B-B813-0CD1713D728D}" srcOrd="0" destOrd="0" presId="urn:microsoft.com/office/officeart/2005/8/layout/list1"/>
    <dgm:cxn modelId="{D534F8BD-F688-46B3-AF86-6B1BBAE0DE35}" type="presParOf" srcId="{E284C14E-08F7-4F93-8124-1AE0B8C814DA}" destId="{B50C081F-6D74-46CD-98A8-0B1118D1378E}" srcOrd="1" destOrd="0" presId="urn:microsoft.com/office/officeart/2005/8/layout/list1"/>
    <dgm:cxn modelId="{CC1C8372-1C48-45A3-87AC-D89D94715070}" type="presParOf" srcId="{985A7418-1684-4270-B54B-43431983A110}" destId="{1DACBCDF-00D6-443E-ADF2-4B4C514AD061}" srcOrd="17" destOrd="0" presId="urn:microsoft.com/office/officeart/2005/8/layout/list1"/>
    <dgm:cxn modelId="{34A943CA-DC6C-4CFA-A3AE-E932847ED2EA}" type="presParOf" srcId="{985A7418-1684-4270-B54B-43431983A110}" destId="{8850195C-5688-4625-837A-DA3E17EEF784}" srcOrd="18" destOrd="0" presId="urn:microsoft.com/office/officeart/2005/8/layout/list1"/>
    <dgm:cxn modelId="{8BD7682B-6A9A-4F1F-B20F-C6E22FECF62B}" type="presParOf" srcId="{985A7418-1684-4270-B54B-43431983A110}" destId="{7943AB8D-152F-468C-951C-A5D9D6263EFC}" srcOrd="19" destOrd="0" presId="urn:microsoft.com/office/officeart/2005/8/layout/list1"/>
    <dgm:cxn modelId="{275F69B8-284E-405A-B110-B6E27ADB284B}" type="presParOf" srcId="{985A7418-1684-4270-B54B-43431983A110}" destId="{A83A99C1-3D3B-49F8-B285-DC5374B2C688}" srcOrd="20" destOrd="0" presId="urn:microsoft.com/office/officeart/2005/8/layout/list1"/>
    <dgm:cxn modelId="{74E6FBD0-7011-4186-8DDA-4AAEA875EEAA}" type="presParOf" srcId="{A83A99C1-3D3B-49F8-B285-DC5374B2C688}" destId="{49E61B6E-7A1F-4839-832D-F4DAD3F68786}" srcOrd="0" destOrd="0" presId="urn:microsoft.com/office/officeart/2005/8/layout/list1"/>
    <dgm:cxn modelId="{3F355F58-B753-4A81-92D5-C8E3FDEE92C1}" type="presParOf" srcId="{A83A99C1-3D3B-49F8-B285-DC5374B2C688}" destId="{DA671E36-2B5D-46B0-A577-C224B5346C02}" srcOrd="1" destOrd="0" presId="urn:microsoft.com/office/officeart/2005/8/layout/list1"/>
    <dgm:cxn modelId="{D612EE6A-442E-4957-93D3-C61EAA8F7DB6}" type="presParOf" srcId="{985A7418-1684-4270-B54B-43431983A110}" destId="{3AB2E46F-54DC-4561-88D5-C6E6B6119E92}" srcOrd="21" destOrd="0" presId="urn:microsoft.com/office/officeart/2005/8/layout/list1"/>
    <dgm:cxn modelId="{44EE2F6A-1D21-4089-BCCA-BF46FD4D4C4F}" type="presParOf" srcId="{985A7418-1684-4270-B54B-43431983A110}" destId="{B6EF0091-BA92-4DDF-80EC-9FCA4BF98159}" srcOrd="22" destOrd="0" presId="urn:microsoft.com/office/officeart/2005/8/layout/list1"/>
    <dgm:cxn modelId="{A9E84D53-EC22-4AD2-90CE-F38DA6ECC17C}" type="presParOf" srcId="{985A7418-1684-4270-B54B-43431983A110}" destId="{2FBC47A6-8FB7-47EC-94F1-380A620CB27D}" srcOrd="23" destOrd="0" presId="urn:microsoft.com/office/officeart/2005/8/layout/list1"/>
    <dgm:cxn modelId="{8755A25E-9EEF-4F82-8CCF-29A019CFBAD5}" type="presParOf" srcId="{985A7418-1684-4270-B54B-43431983A110}" destId="{C94E5395-944C-413B-AA8D-35D6F103EC5A}" srcOrd="24" destOrd="0" presId="urn:microsoft.com/office/officeart/2005/8/layout/list1"/>
    <dgm:cxn modelId="{32530351-149F-4285-A85E-2853FDE63455}" type="presParOf" srcId="{C94E5395-944C-413B-AA8D-35D6F103EC5A}" destId="{B5BC02AF-0195-4949-8BF3-B1FADB4BDB0C}" srcOrd="0" destOrd="0" presId="urn:microsoft.com/office/officeart/2005/8/layout/list1"/>
    <dgm:cxn modelId="{B36D0AB5-34A4-49C6-ACA9-5DCEFC52ADAB}" type="presParOf" srcId="{C94E5395-944C-413B-AA8D-35D6F103EC5A}" destId="{CB19C5AA-5E27-48AA-8C3A-777CF7381B42}" srcOrd="1" destOrd="0" presId="urn:microsoft.com/office/officeart/2005/8/layout/list1"/>
    <dgm:cxn modelId="{DCA92A9C-73AF-423B-ACF6-1DA50F795F17}" type="presParOf" srcId="{985A7418-1684-4270-B54B-43431983A110}" destId="{FC3A917D-7072-48EF-A84D-A0528C0368F9}" srcOrd="25" destOrd="0" presId="urn:microsoft.com/office/officeart/2005/8/layout/list1"/>
    <dgm:cxn modelId="{55CEE82C-BEB0-48B7-B03E-1CDC1A12C952}" type="presParOf" srcId="{985A7418-1684-4270-B54B-43431983A110}" destId="{8EFAB60E-1EBB-4EB0-B38D-68F14CF80233}" srcOrd="26" destOrd="0" presId="urn:microsoft.com/office/officeart/2005/8/layout/list1"/>
    <dgm:cxn modelId="{210D7402-1666-46EE-B135-2A65D1BF53A4}" type="presParOf" srcId="{985A7418-1684-4270-B54B-43431983A110}" destId="{E9A61927-8182-4E0B-A648-BC3E186CFBC2}" srcOrd="27" destOrd="0" presId="urn:microsoft.com/office/officeart/2005/8/layout/list1"/>
    <dgm:cxn modelId="{1D23301B-9539-4167-8C6E-016EFD410D3D}" type="presParOf" srcId="{985A7418-1684-4270-B54B-43431983A110}" destId="{244E3A96-7B2A-40CC-84DA-C9E4C754572C}" srcOrd="28" destOrd="0" presId="urn:microsoft.com/office/officeart/2005/8/layout/list1"/>
    <dgm:cxn modelId="{A34F9027-F228-4238-8DBD-3B1485EFF998}" type="presParOf" srcId="{244E3A96-7B2A-40CC-84DA-C9E4C754572C}" destId="{B7536F8A-4EBB-4CC9-B550-E67EBE49ED74}" srcOrd="0" destOrd="0" presId="urn:microsoft.com/office/officeart/2005/8/layout/list1"/>
    <dgm:cxn modelId="{A3FA3886-0B6A-4A20-88D1-C6600676DCF6}" type="presParOf" srcId="{244E3A96-7B2A-40CC-84DA-C9E4C754572C}" destId="{858D874F-2F09-4BD7-8F51-6331E4C107C0}" srcOrd="1" destOrd="0" presId="urn:microsoft.com/office/officeart/2005/8/layout/list1"/>
    <dgm:cxn modelId="{BBF1F042-81B5-4FA7-9A66-A2B4F14139C4}" type="presParOf" srcId="{985A7418-1684-4270-B54B-43431983A110}" destId="{AE871BD1-B8E1-4ADA-A018-1626EF843965}" srcOrd="29" destOrd="0" presId="urn:microsoft.com/office/officeart/2005/8/layout/list1"/>
    <dgm:cxn modelId="{961C43D8-7E71-405E-A756-DE2BF461AC53}" type="presParOf" srcId="{985A7418-1684-4270-B54B-43431983A110}" destId="{ED01E708-DC98-41A4-A76D-9F34D79FF1CE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BE2681-760B-419E-8CBC-2ECED30318C8}">
      <dsp:nvSpPr>
        <dsp:cNvPr id="0" name=""/>
        <dsp:cNvSpPr/>
      </dsp:nvSpPr>
      <dsp:spPr>
        <a:xfrm rot="5400000">
          <a:off x="-136044" y="139728"/>
          <a:ext cx="906964" cy="634875"/>
        </a:xfrm>
        <a:prstGeom prst="chevron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 rot="5400000">
        <a:off x="-136044" y="139728"/>
        <a:ext cx="906964" cy="634875"/>
      </dsp:txXfrm>
    </dsp:sp>
    <dsp:sp modelId="{D9736860-5E44-4B55-AEBA-5C9A8C9CFD87}">
      <dsp:nvSpPr>
        <dsp:cNvPr id="0" name=""/>
        <dsp:cNvSpPr/>
      </dsp:nvSpPr>
      <dsp:spPr>
        <a:xfrm rot="5400000">
          <a:off x="3070674" y="-2432115"/>
          <a:ext cx="589527" cy="54611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smtClean="0">
              <a:solidFill>
                <a:srgbClr val="602322"/>
              </a:solidFill>
            </a:rPr>
            <a:t>Общие сведения об учителе</a:t>
          </a:r>
          <a:endParaRPr lang="ru-RU" sz="2400" kern="1200" dirty="0">
            <a:solidFill>
              <a:srgbClr val="602322"/>
            </a:solidFill>
          </a:endParaRPr>
        </a:p>
      </dsp:txBody>
      <dsp:txXfrm rot="5400000">
        <a:off x="3070674" y="-2432115"/>
        <a:ext cx="589527" cy="5461124"/>
      </dsp:txXfrm>
    </dsp:sp>
    <dsp:sp modelId="{A68AEEEA-7C5D-4791-8E03-957CD26B98C8}">
      <dsp:nvSpPr>
        <dsp:cNvPr id="0" name=""/>
        <dsp:cNvSpPr/>
      </dsp:nvSpPr>
      <dsp:spPr>
        <a:xfrm rot="5400000">
          <a:off x="-136044" y="927145"/>
          <a:ext cx="906964" cy="634875"/>
        </a:xfrm>
        <a:prstGeom prst="chevron">
          <a:avLst/>
        </a:prstGeom>
        <a:solidFill>
          <a:schemeClr val="accent6">
            <a:shade val="50000"/>
            <a:hueOff val="-184678"/>
            <a:satOff val="12312"/>
            <a:lumOff val="16074"/>
            <a:alphaOff val="0"/>
          </a:schemeClr>
        </a:solidFill>
        <a:ln w="25400" cap="flat" cmpd="sng" algn="ctr">
          <a:solidFill>
            <a:schemeClr val="accent6">
              <a:shade val="50000"/>
              <a:hueOff val="-184678"/>
              <a:satOff val="12312"/>
              <a:lumOff val="160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 rot="5400000">
        <a:off x="-136044" y="927145"/>
        <a:ext cx="906964" cy="634875"/>
      </dsp:txXfrm>
    </dsp:sp>
    <dsp:sp modelId="{28541ADB-E40D-4B46-8597-81CBF67C2942}">
      <dsp:nvSpPr>
        <dsp:cNvPr id="0" name=""/>
        <dsp:cNvSpPr/>
      </dsp:nvSpPr>
      <dsp:spPr>
        <a:xfrm rot="5400000">
          <a:off x="3070674" y="-1644698"/>
          <a:ext cx="589527" cy="54611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-184678"/>
              <a:satOff val="12312"/>
              <a:lumOff val="160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rgbClr val="602322"/>
              </a:solidFill>
            </a:rPr>
            <a:t>Научно-методическая деятельность</a:t>
          </a:r>
          <a:endParaRPr lang="ru-RU" sz="2400" kern="1200" dirty="0">
            <a:solidFill>
              <a:srgbClr val="602322"/>
            </a:solidFill>
          </a:endParaRPr>
        </a:p>
      </dsp:txBody>
      <dsp:txXfrm rot="5400000">
        <a:off x="3070674" y="-1644698"/>
        <a:ext cx="589527" cy="5461124"/>
      </dsp:txXfrm>
    </dsp:sp>
    <dsp:sp modelId="{5734930E-E1ED-4031-896D-9B842433C072}">
      <dsp:nvSpPr>
        <dsp:cNvPr id="0" name=""/>
        <dsp:cNvSpPr/>
      </dsp:nvSpPr>
      <dsp:spPr>
        <a:xfrm rot="5400000">
          <a:off x="-136044" y="1714562"/>
          <a:ext cx="906964" cy="634875"/>
        </a:xfrm>
        <a:prstGeom prst="chevron">
          <a:avLst/>
        </a:prstGeom>
        <a:solidFill>
          <a:schemeClr val="accent6">
            <a:shade val="50000"/>
            <a:hueOff val="-369355"/>
            <a:satOff val="24624"/>
            <a:lumOff val="32148"/>
            <a:alphaOff val="0"/>
          </a:schemeClr>
        </a:solidFill>
        <a:ln w="25400" cap="flat" cmpd="sng" algn="ctr">
          <a:solidFill>
            <a:schemeClr val="accent6">
              <a:shade val="50000"/>
              <a:hueOff val="-369355"/>
              <a:satOff val="24624"/>
              <a:lumOff val="321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chemeClr val="hlink"/>
            </a:solidFill>
            <a:latin typeface="Bookman Old Style" pitchFamily="18" charset="0"/>
          </a:endParaRPr>
        </a:p>
      </dsp:txBody>
      <dsp:txXfrm rot="5400000">
        <a:off x="-136044" y="1714562"/>
        <a:ext cx="906964" cy="634875"/>
      </dsp:txXfrm>
    </dsp:sp>
    <dsp:sp modelId="{1F071308-FA33-4E56-889D-330312081614}">
      <dsp:nvSpPr>
        <dsp:cNvPr id="0" name=""/>
        <dsp:cNvSpPr/>
      </dsp:nvSpPr>
      <dsp:spPr>
        <a:xfrm rot="5400000">
          <a:off x="3070674" y="-857281"/>
          <a:ext cx="589527" cy="54611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-369355"/>
              <a:satOff val="24624"/>
              <a:lumOff val="321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smtClean="0">
              <a:solidFill>
                <a:srgbClr val="602322"/>
              </a:solidFill>
            </a:rPr>
            <a:t>Результаты педагогической деятельности</a:t>
          </a:r>
          <a:endParaRPr lang="ru-RU" sz="2400" kern="1200" dirty="0">
            <a:solidFill>
              <a:srgbClr val="602322"/>
            </a:solidFill>
          </a:endParaRPr>
        </a:p>
      </dsp:txBody>
      <dsp:txXfrm rot="5400000">
        <a:off x="3070674" y="-857281"/>
        <a:ext cx="589527" cy="5461124"/>
      </dsp:txXfrm>
    </dsp:sp>
    <dsp:sp modelId="{C22B1180-7577-43C3-A0E5-FAAA2400F81F}">
      <dsp:nvSpPr>
        <dsp:cNvPr id="0" name=""/>
        <dsp:cNvSpPr/>
      </dsp:nvSpPr>
      <dsp:spPr>
        <a:xfrm rot="5400000">
          <a:off x="-136044" y="2501979"/>
          <a:ext cx="906964" cy="634875"/>
        </a:xfrm>
        <a:prstGeom prst="chevron">
          <a:avLst/>
        </a:prstGeom>
        <a:solidFill>
          <a:schemeClr val="accent6">
            <a:shade val="50000"/>
            <a:hueOff val="-369355"/>
            <a:satOff val="24624"/>
            <a:lumOff val="32148"/>
            <a:alphaOff val="0"/>
          </a:schemeClr>
        </a:solidFill>
        <a:ln w="25400" cap="flat" cmpd="sng" algn="ctr">
          <a:solidFill>
            <a:schemeClr val="accent6">
              <a:shade val="50000"/>
              <a:hueOff val="-369355"/>
              <a:satOff val="24624"/>
              <a:lumOff val="321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5400000">
        <a:off x="-136044" y="2501979"/>
        <a:ext cx="906964" cy="634875"/>
      </dsp:txXfrm>
    </dsp:sp>
    <dsp:sp modelId="{3015F36B-45C2-44DB-B693-57D4E86D30EC}">
      <dsp:nvSpPr>
        <dsp:cNvPr id="0" name=""/>
        <dsp:cNvSpPr/>
      </dsp:nvSpPr>
      <dsp:spPr>
        <a:xfrm rot="5400000">
          <a:off x="3070674" y="-69864"/>
          <a:ext cx="589527" cy="54611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-369355"/>
              <a:satOff val="24624"/>
              <a:lumOff val="321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smtClean="0">
              <a:solidFill>
                <a:srgbClr val="602322"/>
              </a:solidFill>
            </a:rPr>
            <a:t>Внеурочная деятельность по предмету</a:t>
          </a:r>
          <a:endParaRPr lang="ru-RU" sz="2300" kern="1200" dirty="0">
            <a:solidFill>
              <a:srgbClr val="602322"/>
            </a:solidFill>
          </a:endParaRPr>
        </a:p>
      </dsp:txBody>
      <dsp:txXfrm rot="5400000">
        <a:off x="3070674" y="-69864"/>
        <a:ext cx="589527" cy="5461124"/>
      </dsp:txXfrm>
    </dsp:sp>
    <dsp:sp modelId="{E549EAE3-7636-4D8A-B473-AB381EED3DA6}">
      <dsp:nvSpPr>
        <dsp:cNvPr id="0" name=""/>
        <dsp:cNvSpPr/>
      </dsp:nvSpPr>
      <dsp:spPr>
        <a:xfrm rot="5400000">
          <a:off x="-88035" y="3286040"/>
          <a:ext cx="906964" cy="634875"/>
        </a:xfrm>
        <a:prstGeom prst="chevron">
          <a:avLst/>
        </a:prstGeom>
        <a:solidFill>
          <a:schemeClr val="accent6">
            <a:shade val="50000"/>
            <a:hueOff val="-184678"/>
            <a:satOff val="12312"/>
            <a:lumOff val="16074"/>
            <a:alphaOff val="0"/>
          </a:schemeClr>
        </a:solidFill>
        <a:ln w="25400" cap="flat" cmpd="sng" algn="ctr">
          <a:solidFill>
            <a:schemeClr val="accent6">
              <a:shade val="50000"/>
              <a:hueOff val="-184678"/>
              <a:satOff val="12312"/>
              <a:lumOff val="160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smtClean="0">
            <a:solidFill>
              <a:schemeClr val="hlink"/>
            </a:solidFill>
            <a:latin typeface="Bookman Old Style" pitchFamily="18" charset="0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chemeClr val="hlink"/>
            </a:solidFill>
            <a:latin typeface="Bookman Old Style" pitchFamily="18" charset="0"/>
          </a:endParaRPr>
        </a:p>
      </dsp:txBody>
      <dsp:txXfrm rot="5400000">
        <a:off x="-88035" y="3286040"/>
        <a:ext cx="906964" cy="634875"/>
      </dsp:txXfrm>
    </dsp:sp>
    <dsp:sp modelId="{36B608CD-3CA1-48EF-A138-E7D5641CDCBD}">
      <dsp:nvSpPr>
        <dsp:cNvPr id="0" name=""/>
        <dsp:cNvSpPr/>
      </dsp:nvSpPr>
      <dsp:spPr>
        <a:xfrm rot="5400000">
          <a:off x="3070674" y="717552"/>
          <a:ext cx="589527" cy="54611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-184678"/>
              <a:satOff val="12312"/>
              <a:lumOff val="160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rgbClr val="602322"/>
              </a:solidFill>
              <a:latin typeface="+mj-lt"/>
            </a:rPr>
            <a:t>Учебно-материальная база </a:t>
          </a:r>
          <a:endParaRPr lang="ru-RU" sz="2400" kern="1200" dirty="0">
            <a:solidFill>
              <a:srgbClr val="602322"/>
            </a:solidFill>
            <a:latin typeface="+mj-lt"/>
          </a:endParaRPr>
        </a:p>
      </dsp:txBody>
      <dsp:txXfrm rot="5400000">
        <a:off x="3070674" y="717552"/>
        <a:ext cx="589527" cy="546112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EC92FA-98B4-4FBE-B548-807CD6FFEFB9}">
      <dsp:nvSpPr>
        <dsp:cNvPr id="0" name=""/>
        <dsp:cNvSpPr/>
      </dsp:nvSpPr>
      <dsp:spPr>
        <a:xfrm rot="5400000">
          <a:off x="3621405" y="-1293891"/>
          <a:ext cx="1047750" cy="3901440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Cassandra"/>
            </a:rPr>
            <a:t>ПАПО Оптимизация системы обучения иностранным языкам в условиях обновления языкового образования-108 часов</a:t>
          </a:r>
          <a:endParaRPr lang="ru-RU" sz="1400" kern="1200" dirty="0">
            <a:latin typeface="Cassandra"/>
          </a:endParaRPr>
        </a:p>
      </dsp:txBody>
      <dsp:txXfrm rot="5400000">
        <a:off x="3621405" y="-1293891"/>
        <a:ext cx="1047750" cy="3901440"/>
      </dsp:txXfrm>
    </dsp:sp>
    <dsp:sp modelId="{130B9F45-76A2-4C27-B58E-DBE039AF7475}">
      <dsp:nvSpPr>
        <dsp:cNvPr id="0" name=""/>
        <dsp:cNvSpPr/>
      </dsp:nvSpPr>
      <dsp:spPr>
        <a:xfrm>
          <a:off x="0" y="1984"/>
          <a:ext cx="2194560" cy="1309687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2006год</a:t>
          </a:r>
          <a:endParaRPr lang="ru-RU" sz="3800" kern="1200" dirty="0"/>
        </a:p>
      </dsp:txBody>
      <dsp:txXfrm>
        <a:off x="0" y="1984"/>
        <a:ext cx="2194560" cy="1309687"/>
      </dsp:txXfrm>
    </dsp:sp>
    <dsp:sp modelId="{608A0CBB-2502-4CAF-B935-DB860427CEC1}">
      <dsp:nvSpPr>
        <dsp:cNvPr id="0" name=""/>
        <dsp:cNvSpPr/>
      </dsp:nvSpPr>
      <dsp:spPr>
        <a:xfrm rot="5400000">
          <a:off x="3621405" y="81279"/>
          <a:ext cx="1047750" cy="3901440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Cassandra"/>
            </a:rPr>
            <a:t>ГОУ </a:t>
          </a:r>
          <a:r>
            <a:rPr lang="ru-RU" sz="1400" kern="1200" dirty="0" err="1" smtClean="0">
              <a:latin typeface="Cassandra"/>
            </a:rPr>
            <a:t>Педакадемия</a:t>
          </a:r>
          <a:r>
            <a:rPr lang="ru-RU" sz="1400" kern="1200" dirty="0" smtClean="0">
              <a:latin typeface="Cassandra"/>
            </a:rPr>
            <a:t>  Основы модернизации профессиональной подготовки специалистов в учреждениях НПО и СПО-72 часа</a:t>
          </a:r>
          <a:endParaRPr lang="ru-RU" sz="1400" kern="1200" dirty="0">
            <a:latin typeface="Cassandra"/>
          </a:endParaRPr>
        </a:p>
      </dsp:txBody>
      <dsp:txXfrm rot="5400000">
        <a:off x="3621405" y="81279"/>
        <a:ext cx="1047750" cy="3901440"/>
      </dsp:txXfrm>
    </dsp:sp>
    <dsp:sp modelId="{BDFE6476-9583-4CD5-B484-147B2C121DAE}">
      <dsp:nvSpPr>
        <dsp:cNvPr id="0" name=""/>
        <dsp:cNvSpPr/>
      </dsp:nvSpPr>
      <dsp:spPr>
        <a:xfrm>
          <a:off x="0" y="1377156"/>
          <a:ext cx="2194560" cy="1309687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-307796"/>
                <a:satOff val="20520"/>
                <a:lumOff val="2679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307796"/>
                <a:satOff val="20520"/>
                <a:lumOff val="2679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307796"/>
                <a:satOff val="20520"/>
                <a:lumOff val="267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2011год</a:t>
          </a:r>
          <a:endParaRPr lang="ru-RU" sz="3800" kern="1200" dirty="0"/>
        </a:p>
      </dsp:txBody>
      <dsp:txXfrm>
        <a:off x="0" y="1377156"/>
        <a:ext cx="2194560" cy="1309687"/>
      </dsp:txXfrm>
    </dsp:sp>
    <dsp:sp modelId="{3831D8E2-8847-47D4-9AAC-89F5D76A5222}">
      <dsp:nvSpPr>
        <dsp:cNvPr id="0" name=""/>
        <dsp:cNvSpPr/>
      </dsp:nvSpPr>
      <dsp:spPr>
        <a:xfrm rot="5400000">
          <a:off x="3621405" y="1456451"/>
          <a:ext cx="1047750" cy="3901440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Cassandra"/>
            </a:rPr>
            <a:t>ГОУ ВПО МГОГИ Реализация </a:t>
          </a:r>
          <a:r>
            <a:rPr lang="ru-RU" sz="1400" kern="1200" dirty="0" err="1" smtClean="0">
              <a:latin typeface="Cassandra"/>
            </a:rPr>
            <a:t>компетентностного</a:t>
          </a:r>
          <a:r>
            <a:rPr lang="ru-RU" sz="1400" kern="1200" dirty="0" smtClean="0">
              <a:latin typeface="Cassandra"/>
            </a:rPr>
            <a:t> подхода в урочной и внеурочной деятельности по иностранным языкам (в рамках программы внедрения ФГОС)</a:t>
          </a:r>
          <a:endParaRPr lang="ru-RU" sz="1400" kern="1200" dirty="0">
            <a:latin typeface="Cassandra"/>
          </a:endParaRPr>
        </a:p>
      </dsp:txBody>
      <dsp:txXfrm rot="5400000">
        <a:off x="3621405" y="1456451"/>
        <a:ext cx="1047750" cy="3901440"/>
      </dsp:txXfrm>
    </dsp:sp>
    <dsp:sp modelId="{94A26CC6-0C07-4E71-A5FB-BD1EF04F2BA8}">
      <dsp:nvSpPr>
        <dsp:cNvPr id="0" name=""/>
        <dsp:cNvSpPr/>
      </dsp:nvSpPr>
      <dsp:spPr>
        <a:xfrm>
          <a:off x="0" y="2752328"/>
          <a:ext cx="2194560" cy="1309687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-307796"/>
                <a:satOff val="20520"/>
                <a:lumOff val="2679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307796"/>
                <a:satOff val="20520"/>
                <a:lumOff val="2679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307796"/>
                <a:satOff val="20520"/>
                <a:lumOff val="267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smtClean="0"/>
            <a:t>2011год </a:t>
          </a:r>
          <a:endParaRPr lang="ru-RU" sz="3800" kern="1200" dirty="0"/>
        </a:p>
      </dsp:txBody>
      <dsp:txXfrm>
        <a:off x="0" y="2752328"/>
        <a:ext cx="2194560" cy="130968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1A0C4D-73E1-4A1D-BB1B-4CDF1E54EBDB}">
      <dsp:nvSpPr>
        <dsp:cNvPr id="0" name=""/>
        <dsp:cNvSpPr/>
      </dsp:nvSpPr>
      <dsp:spPr>
        <a:xfrm>
          <a:off x="0" y="280527"/>
          <a:ext cx="824491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7BD0B7-F62A-44EF-8CB1-4265530D2CE7}">
      <dsp:nvSpPr>
        <dsp:cNvPr id="0" name=""/>
        <dsp:cNvSpPr/>
      </dsp:nvSpPr>
      <dsp:spPr>
        <a:xfrm>
          <a:off x="412245" y="88647"/>
          <a:ext cx="5771441" cy="383760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147" tIns="0" rIns="218147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602322"/>
              </a:solidFill>
            </a:rPr>
            <a:t>Учебно-методическое </a:t>
          </a:r>
          <a:r>
            <a:rPr lang="ru-RU" sz="1600" kern="1200" dirty="0" smtClean="0">
              <a:solidFill>
                <a:srgbClr val="602322"/>
              </a:solidFill>
            </a:rPr>
            <a:t>обеспечение</a:t>
          </a:r>
          <a:endParaRPr lang="ru-RU" sz="1600" kern="1200" dirty="0">
            <a:solidFill>
              <a:srgbClr val="602322"/>
            </a:solidFill>
          </a:endParaRPr>
        </a:p>
      </dsp:txBody>
      <dsp:txXfrm>
        <a:off x="412245" y="88647"/>
        <a:ext cx="5771441" cy="383760"/>
      </dsp:txXfrm>
    </dsp:sp>
    <dsp:sp modelId="{C178D4D2-7D41-4824-8C28-4BB3980C73FC}">
      <dsp:nvSpPr>
        <dsp:cNvPr id="0" name=""/>
        <dsp:cNvSpPr/>
      </dsp:nvSpPr>
      <dsp:spPr>
        <a:xfrm>
          <a:off x="0" y="870208"/>
          <a:ext cx="824491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-115424"/>
              <a:satOff val="7695"/>
              <a:lumOff val="100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522291-7FB9-4373-90A5-0D2D292749FA}">
      <dsp:nvSpPr>
        <dsp:cNvPr id="0" name=""/>
        <dsp:cNvSpPr/>
      </dsp:nvSpPr>
      <dsp:spPr>
        <a:xfrm>
          <a:off x="412245" y="678328"/>
          <a:ext cx="5771441" cy="383760"/>
        </a:xfrm>
        <a:prstGeom prst="roundRect">
          <a:avLst/>
        </a:prstGeom>
        <a:solidFill>
          <a:schemeClr val="accent6">
            <a:shade val="50000"/>
            <a:hueOff val="-115424"/>
            <a:satOff val="7695"/>
            <a:lumOff val="100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147" tIns="0" rIns="218147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602322"/>
              </a:solidFill>
            </a:rPr>
            <a:t>Учебники и художественная литература по предмету</a:t>
          </a:r>
          <a:r>
            <a:rPr lang="ru-RU" sz="500" kern="1200" dirty="0" smtClean="0">
              <a:solidFill>
                <a:srgbClr val="602322"/>
              </a:solidFill>
            </a:rPr>
            <a:t>.</a:t>
          </a:r>
          <a:endParaRPr lang="ru-RU" sz="500" kern="1200" dirty="0">
            <a:solidFill>
              <a:srgbClr val="602322"/>
            </a:solidFill>
          </a:endParaRPr>
        </a:p>
      </dsp:txBody>
      <dsp:txXfrm>
        <a:off x="412245" y="678328"/>
        <a:ext cx="5771441" cy="383760"/>
      </dsp:txXfrm>
    </dsp:sp>
    <dsp:sp modelId="{6341E7C7-B594-4D82-BBC3-B2DAC5DC8894}">
      <dsp:nvSpPr>
        <dsp:cNvPr id="0" name=""/>
        <dsp:cNvSpPr/>
      </dsp:nvSpPr>
      <dsp:spPr>
        <a:xfrm>
          <a:off x="0" y="1459888"/>
          <a:ext cx="824491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-230847"/>
              <a:satOff val="15390"/>
              <a:lumOff val="200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D68647-1358-4713-96BE-F0C2B1DEC863}">
      <dsp:nvSpPr>
        <dsp:cNvPr id="0" name=""/>
        <dsp:cNvSpPr/>
      </dsp:nvSpPr>
      <dsp:spPr>
        <a:xfrm>
          <a:off x="412245" y="1268008"/>
          <a:ext cx="5771441" cy="383760"/>
        </a:xfrm>
        <a:prstGeom prst="roundRect">
          <a:avLst/>
        </a:prstGeom>
        <a:solidFill>
          <a:schemeClr val="accent6">
            <a:shade val="50000"/>
            <a:hueOff val="-230847"/>
            <a:satOff val="15390"/>
            <a:lumOff val="200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147" tIns="0" rIns="218147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602322"/>
              </a:solidFill>
            </a:rPr>
            <a:t>Словари и справочная литература</a:t>
          </a:r>
          <a:r>
            <a:rPr lang="ru-RU" sz="500" kern="1200" dirty="0" smtClean="0">
              <a:solidFill>
                <a:srgbClr val="602322"/>
              </a:solidFill>
            </a:rPr>
            <a:t>.</a:t>
          </a:r>
          <a:endParaRPr lang="ru-RU" sz="500" kern="1200" dirty="0">
            <a:solidFill>
              <a:srgbClr val="602322"/>
            </a:solidFill>
          </a:endParaRPr>
        </a:p>
      </dsp:txBody>
      <dsp:txXfrm>
        <a:off x="412245" y="1268008"/>
        <a:ext cx="5771441" cy="383760"/>
      </dsp:txXfrm>
    </dsp:sp>
    <dsp:sp modelId="{16730FC6-9623-42A6-8C47-FB53D96756BB}">
      <dsp:nvSpPr>
        <dsp:cNvPr id="0" name=""/>
        <dsp:cNvSpPr/>
      </dsp:nvSpPr>
      <dsp:spPr>
        <a:xfrm>
          <a:off x="0" y="2049568"/>
          <a:ext cx="824491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-346271"/>
              <a:satOff val="23085"/>
              <a:lumOff val="301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41341-4F16-495E-9137-3959A70BB892}">
      <dsp:nvSpPr>
        <dsp:cNvPr id="0" name=""/>
        <dsp:cNvSpPr/>
      </dsp:nvSpPr>
      <dsp:spPr>
        <a:xfrm>
          <a:off x="412245" y="1857688"/>
          <a:ext cx="5771441" cy="383760"/>
        </a:xfrm>
        <a:prstGeom prst="roundRect">
          <a:avLst/>
        </a:prstGeom>
        <a:solidFill>
          <a:schemeClr val="accent6">
            <a:shade val="50000"/>
            <a:hueOff val="-346271"/>
            <a:satOff val="23085"/>
            <a:lumOff val="301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147" tIns="0" rIns="218147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602322"/>
              </a:solidFill>
            </a:rPr>
            <a:t>Наглядные </a:t>
          </a:r>
          <a:r>
            <a:rPr lang="ru-RU" sz="1400" kern="1200" dirty="0" smtClean="0">
              <a:solidFill>
                <a:srgbClr val="602322"/>
              </a:solidFill>
            </a:rPr>
            <a:t>пособия</a:t>
          </a:r>
          <a:endParaRPr lang="ru-RU" sz="1400" kern="1200" dirty="0">
            <a:solidFill>
              <a:srgbClr val="602322"/>
            </a:solidFill>
          </a:endParaRPr>
        </a:p>
      </dsp:txBody>
      <dsp:txXfrm>
        <a:off x="412245" y="1857688"/>
        <a:ext cx="5771441" cy="383760"/>
      </dsp:txXfrm>
    </dsp:sp>
    <dsp:sp modelId="{8850195C-5688-4625-837A-DA3E17EEF784}">
      <dsp:nvSpPr>
        <dsp:cNvPr id="0" name=""/>
        <dsp:cNvSpPr/>
      </dsp:nvSpPr>
      <dsp:spPr>
        <a:xfrm>
          <a:off x="0" y="2639248"/>
          <a:ext cx="824491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-461694"/>
              <a:satOff val="30780"/>
              <a:lumOff val="401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C081F-6D74-46CD-98A8-0B1118D1378E}">
      <dsp:nvSpPr>
        <dsp:cNvPr id="0" name=""/>
        <dsp:cNvSpPr/>
      </dsp:nvSpPr>
      <dsp:spPr>
        <a:xfrm>
          <a:off x="412245" y="2447368"/>
          <a:ext cx="5771441" cy="383760"/>
        </a:xfrm>
        <a:prstGeom prst="roundRect">
          <a:avLst/>
        </a:prstGeom>
        <a:solidFill>
          <a:schemeClr val="accent6">
            <a:shade val="50000"/>
            <a:hueOff val="-461694"/>
            <a:satOff val="30780"/>
            <a:lumOff val="401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147" tIns="0" rIns="218147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602322"/>
              </a:solidFill>
            </a:rPr>
            <a:t>Контрольно-измерительные </a:t>
          </a:r>
          <a:r>
            <a:rPr lang="ru-RU" sz="1400" kern="1200" dirty="0" smtClean="0">
              <a:solidFill>
                <a:srgbClr val="602322"/>
              </a:solidFill>
            </a:rPr>
            <a:t>материалы</a:t>
          </a:r>
          <a:endParaRPr lang="ru-RU" sz="1400" kern="1200" dirty="0">
            <a:solidFill>
              <a:srgbClr val="602322"/>
            </a:solidFill>
          </a:endParaRPr>
        </a:p>
      </dsp:txBody>
      <dsp:txXfrm>
        <a:off x="412245" y="2447368"/>
        <a:ext cx="5771441" cy="383760"/>
      </dsp:txXfrm>
    </dsp:sp>
    <dsp:sp modelId="{B6EF0091-BA92-4DDF-80EC-9FCA4BF98159}">
      <dsp:nvSpPr>
        <dsp:cNvPr id="0" name=""/>
        <dsp:cNvSpPr/>
      </dsp:nvSpPr>
      <dsp:spPr>
        <a:xfrm>
          <a:off x="0" y="3228928"/>
          <a:ext cx="824491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-346271"/>
              <a:satOff val="23085"/>
              <a:lumOff val="301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671E36-2B5D-46B0-A577-C224B5346C02}">
      <dsp:nvSpPr>
        <dsp:cNvPr id="0" name=""/>
        <dsp:cNvSpPr/>
      </dsp:nvSpPr>
      <dsp:spPr>
        <a:xfrm>
          <a:off x="412245" y="3037048"/>
          <a:ext cx="5771441" cy="383760"/>
        </a:xfrm>
        <a:prstGeom prst="roundRect">
          <a:avLst/>
        </a:prstGeom>
        <a:solidFill>
          <a:schemeClr val="accent6">
            <a:shade val="50000"/>
            <a:hueOff val="-346271"/>
            <a:satOff val="23085"/>
            <a:lumOff val="301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147" tIns="0" rIns="218147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602322"/>
              </a:solidFill>
            </a:rPr>
            <a:t>Раздаточный </a:t>
          </a:r>
          <a:r>
            <a:rPr lang="ru-RU" sz="1400" kern="1200" dirty="0" smtClean="0">
              <a:solidFill>
                <a:srgbClr val="602322"/>
              </a:solidFill>
            </a:rPr>
            <a:t>материал</a:t>
          </a:r>
          <a:endParaRPr lang="ru-RU" sz="1400" kern="1200" dirty="0">
            <a:solidFill>
              <a:srgbClr val="602322"/>
            </a:solidFill>
          </a:endParaRPr>
        </a:p>
      </dsp:txBody>
      <dsp:txXfrm>
        <a:off x="412245" y="3037048"/>
        <a:ext cx="5771441" cy="383760"/>
      </dsp:txXfrm>
    </dsp:sp>
    <dsp:sp modelId="{8EFAB60E-1EBB-4EB0-B38D-68F14CF80233}">
      <dsp:nvSpPr>
        <dsp:cNvPr id="0" name=""/>
        <dsp:cNvSpPr/>
      </dsp:nvSpPr>
      <dsp:spPr>
        <a:xfrm>
          <a:off x="0" y="3818608"/>
          <a:ext cx="824491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-230847"/>
              <a:satOff val="15390"/>
              <a:lumOff val="200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19C5AA-5E27-48AA-8C3A-777CF7381B42}">
      <dsp:nvSpPr>
        <dsp:cNvPr id="0" name=""/>
        <dsp:cNvSpPr/>
      </dsp:nvSpPr>
      <dsp:spPr>
        <a:xfrm>
          <a:off x="412245" y="3626728"/>
          <a:ext cx="5771441" cy="383760"/>
        </a:xfrm>
        <a:prstGeom prst="roundRect">
          <a:avLst/>
        </a:prstGeom>
        <a:solidFill>
          <a:schemeClr val="accent6">
            <a:shade val="50000"/>
            <a:hueOff val="-230847"/>
            <a:satOff val="15390"/>
            <a:lumOff val="200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147" tIns="0" rIns="218147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602322"/>
              </a:solidFill>
            </a:rPr>
            <a:t>Работы </a:t>
          </a:r>
          <a:r>
            <a:rPr lang="ru-RU" sz="1400" kern="1200" dirty="0" smtClean="0">
              <a:solidFill>
                <a:srgbClr val="602322"/>
              </a:solidFill>
            </a:rPr>
            <a:t>учащихся</a:t>
          </a:r>
          <a:endParaRPr lang="ru-RU" sz="1400" kern="1200" dirty="0">
            <a:solidFill>
              <a:srgbClr val="602322"/>
            </a:solidFill>
          </a:endParaRPr>
        </a:p>
      </dsp:txBody>
      <dsp:txXfrm>
        <a:off x="412245" y="3626728"/>
        <a:ext cx="5771441" cy="383760"/>
      </dsp:txXfrm>
    </dsp:sp>
    <dsp:sp modelId="{ED01E708-DC98-41A4-A76D-9F34D79FF1CE}">
      <dsp:nvSpPr>
        <dsp:cNvPr id="0" name=""/>
        <dsp:cNvSpPr/>
      </dsp:nvSpPr>
      <dsp:spPr>
        <a:xfrm>
          <a:off x="0" y="4408288"/>
          <a:ext cx="824491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-115424"/>
              <a:satOff val="7695"/>
              <a:lumOff val="100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8D874F-2F09-4BD7-8F51-6331E4C107C0}">
      <dsp:nvSpPr>
        <dsp:cNvPr id="0" name=""/>
        <dsp:cNvSpPr/>
      </dsp:nvSpPr>
      <dsp:spPr>
        <a:xfrm>
          <a:off x="412245" y="4216408"/>
          <a:ext cx="5771441" cy="383760"/>
        </a:xfrm>
        <a:prstGeom prst="roundRect">
          <a:avLst/>
        </a:prstGeom>
        <a:solidFill>
          <a:schemeClr val="accent6">
            <a:shade val="50000"/>
            <a:hueOff val="-115424"/>
            <a:satOff val="7695"/>
            <a:lumOff val="100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147" tIns="0" rIns="218147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602322"/>
              </a:solidFill>
            </a:rPr>
            <a:t>Компьютер</a:t>
          </a:r>
          <a:endParaRPr lang="ru-RU" sz="500" kern="1200" dirty="0">
            <a:solidFill>
              <a:srgbClr val="602322"/>
            </a:solidFill>
          </a:endParaRPr>
        </a:p>
      </dsp:txBody>
      <dsp:txXfrm>
        <a:off x="412245" y="4216408"/>
        <a:ext cx="5771441" cy="383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556932"/>
            <a:ext cx="8424088" cy="1260000"/>
          </a:xfrm>
        </p:spPr>
        <p:txBody>
          <a:bodyPr/>
          <a:lstStyle>
            <a:lvl1pPr>
              <a:defRPr sz="8000" b="0">
                <a:solidFill>
                  <a:schemeClr val="bg2">
                    <a:lumMod val="25000"/>
                  </a:schemeClr>
                </a:solidFill>
                <a:effectLst/>
                <a:latin typeface="Cassandra" pitchFamily="66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7180" y="3528591"/>
            <a:ext cx="6400800" cy="1260000"/>
          </a:xfrm>
        </p:spPr>
        <p:txBody>
          <a:bodyPr/>
          <a:lstStyle>
            <a:lvl1pPr marL="0" indent="0" algn="ctr">
              <a:buNone/>
              <a:defRPr sz="3600" i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241" y="296652"/>
            <a:ext cx="7920000" cy="900113"/>
          </a:xfrm>
        </p:spPr>
        <p:txBody>
          <a:bodyPr/>
          <a:lstStyle>
            <a:lvl1pPr>
              <a:defRPr sz="60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35596" y="1593342"/>
            <a:ext cx="7920000" cy="4428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 baseline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935596" y="1593342"/>
            <a:ext cx="7920000" cy="4248000"/>
          </a:xfr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935596" y="1593342"/>
            <a:ext cx="7920000" cy="4428000"/>
          </a:xfrm>
        </p:spPr>
        <p:txBody>
          <a:bodyPr/>
          <a:lstStyle>
            <a:lvl1pPr marL="342000" indent="-342000">
              <a:buSzPct val="80000"/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741600" indent="-284400">
              <a:buSzPct val="80000"/>
              <a:buFont typeface="Wingdings" pitchFamily="2" charset="2"/>
              <a:buChar char="§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 marL="1144800" indent="-230400">
              <a:buSzPct val="80000"/>
              <a:buFont typeface="Arial" pitchFamily="34" charset="0"/>
              <a:buChar char="•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35596" y="1592796"/>
            <a:ext cx="3780000" cy="4428000"/>
          </a:xfrm>
        </p:spPr>
        <p:txBody>
          <a:bodyPr/>
          <a:lstStyle>
            <a:lvl1pPr>
              <a:defRPr sz="32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6056" y="1592796"/>
            <a:ext cx="3780000" cy="4428000"/>
          </a:xfrm>
        </p:spPr>
        <p:txBody>
          <a:bodyPr/>
          <a:lstStyle>
            <a:lvl1pPr>
              <a:defRPr sz="32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email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71550" y="296863"/>
            <a:ext cx="7920038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71550" y="1631950"/>
            <a:ext cx="7920038" cy="44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6" r:id="rId2"/>
    <p:sldLayoutId id="2147483727" r:id="rId3"/>
    <p:sldLayoutId id="2147483728" r:id="rId4"/>
    <p:sldLayoutId id="2147483729" r:id="rId5"/>
    <p:sldLayoutId id="2147483730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000" kern="1200">
          <a:solidFill>
            <a:srgbClr val="4A452A"/>
          </a:solidFill>
          <a:latin typeface="Cassandra" pitchFamily="66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·"/>
        <a:defRPr sz="3200" kern="1200">
          <a:solidFill>
            <a:srgbClr val="4A452A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 kern="1200">
          <a:solidFill>
            <a:srgbClr val="4A452A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A452A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aforism.su/avtor/330.html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288" y="260350"/>
            <a:ext cx="8424862" cy="46038"/>
          </a:xfrm>
        </p:spPr>
        <p:txBody>
          <a:bodyPr/>
          <a:lstStyle/>
          <a:p>
            <a:pPr>
              <a:defRPr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Муниципальное Бюджетное Общеобразовательное Учреждение Жуковская средняя обще образовательная школа №22</a:t>
            </a:r>
            <a:endParaRPr lang="ru-RU" dirty="0"/>
          </a:p>
        </p:txBody>
      </p:sp>
      <p:sp>
        <p:nvSpPr>
          <p:cNvPr id="307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6525" y="1520825"/>
            <a:ext cx="6400800" cy="1728788"/>
          </a:xfrm>
        </p:spPr>
        <p:txBody>
          <a:bodyPr/>
          <a:lstStyle/>
          <a:p>
            <a:r>
              <a:rPr lang="ru-RU" sz="4000" b="1" i="0" dirty="0" err="1" smtClean="0">
                <a:solidFill>
                  <a:srgbClr val="602322"/>
                </a:solidFill>
                <a:latin typeface="Bookman Old Style" pitchFamily="18" charset="0"/>
                <a:cs typeface="Arial" charset="0"/>
              </a:rPr>
              <a:t>Портфолио</a:t>
            </a:r>
            <a:r>
              <a:rPr lang="ru-RU" sz="4000" b="1" i="0" dirty="0" smtClean="0">
                <a:solidFill>
                  <a:srgbClr val="602322"/>
                </a:solidFill>
                <a:latin typeface="Bookman Old Style" pitchFamily="18" charset="0"/>
                <a:cs typeface="Arial" charset="0"/>
              </a:rPr>
              <a:t> преподавателя</a:t>
            </a:r>
          </a:p>
          <a:p>
            <a:r>
              <a:rPr lang="ru-RU" sz="4000" b="1" i="0" dirty="0" smtClean="0">
                <a:solidFill>
                  <a:srgbClr val="602322"/>
                </a:solidFill>
                <a:latin typeface="Bookman Old Style" pitchFamily="18" charset="0"/>
                <a:cs typeface="Arial" charset="0"/>
              </a:rPr>
              <a:t>истории и обществознания</a:t>
            </a:r>
          </a:p>
          <a:p>
            <a:r>
              <a:rPr lang="ru-RU" sz="4000" b="1" i="0" dirty="0" err="1" smtClean="0">
                <a:solidFill>
                  <a:srgbClr val="602322"/>
                </a:solidFill>
                <a:latin typeface="Bookman Old Style" pitchFamily="18" charset="0"/>
                <a:cs typeface="Arial" charset="0"/>
              </a:rPr>
              <a:t>Полухиной</a:t>
            </a:r>
            <a:endParaRPr lang="ru-RU" sz="4000" b="1" i="0" dirty="0" smtClean="0">
              <a:solidFill>
                <a:srgbClr val="602322"/>
              </a:solidFill>
              <a:latin typeface="Bookman Old Style" pitchFamily="18" charset="0"/>
              <a:cs typeface="Arial" charset="0"/>
            </a:endParaRPr>
          </a:p>
          <a:p>
            <a:r>
              <a:rPr lang="ru-RU" sz="4000" b="1" i="0" dirty="0" smtClean="0">
                <a:solidFill>
                  <a:srgbClr val="602322"/>
                </a:solidFill>
                <a:latin typeface="Bookman Old Style" pitchFamily="18" charset="0"/>
                <a:cs typeface="Arial" charset="0"/>
              </a:rPr>
              <a:t>Елены Владимировны </a:t>
            </a:r>
            <a:endParaRPr lang="ru-RU" sz="2800" i="0" dirty="0" smtClean="0">
              <a:solidFill>
                <a:srgbClr val="602322"/>
              </a:solidFill>
              <a:latin typeface="Bookman Old Style" pitchFamily="18" charset="0"/>
              <a:cs typeface="Arial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75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3588" y="332656"/>
            <a:ext cx="75968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dirty="0" smtClean="0">
                <a:solidFill>
                  <a:srgbClr val="602322"/>
                </a:solidFill>
                <a:latin typeface="Cassandra"/>
              </a:rPr>
              <a:t>Использование современных образовательных технологий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602322"/>
                </a:solidFill>
              </a:rPr>
              <a:t>Проектная технология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>
              <a:solidFill>
                <a:srgbClr val="60232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602322"/>
                </a:solidFill>
              </a:rPr>
              <a:t>Модульное обучение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>
              <a:solidFill>
                <a:srgbClr val="60232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rgbClr val="602322"/>
                </a:solidFill>
              </a:rPr>
              <a:t>ИКТ-технологии</a:t>
            </a:r>
            <a:endParaRPr lang="ru-RU" sz="2000" dirty="0" smtClean="0">
              <a:solidFill>
                <a:srgbClr val="602322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2000" dirty="0" smtClean="0">
              <a:solidFill>
                <a:srgbClr val="60232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602322"/>
                </a:solidFill>
              </a:rPr>
              <a:t>Личностно-ориентированное обучение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>
              <a:solidFill>
                <a:srgbClr val="60232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rgbClr val="602322"/>
                </a:solidFill>
              </a:rPr>
              <a:t>Здоровьесберегающие</a:t>
            </a:r>
            <a:r>
              <a:rPr lang="ru-RU" sz="2000" dirty="0" smtClean="0">
                <a:solidFill>
                  <a:srgbClr val="602322"/>
                </a:solidFill>
              </a:rPr>
              <a:t> технологии</a:t>
            </a:r>
            <a:endParaRPr lang="ru-RU" sz="2000" dirty="0">
              <a:solidFill>
                <a:srgbClr val="60232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40668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02322"/>
                </a:solidFill>
                <a:latin typeface="Cassandra"/>
              </a:rPr>
              <a:t>ДИНАМИКА ДОСТИЖЕНИЙ УЧАЩИХСЯ </a:t>
            </a:r>
          </a:p>
          <a:p>
            <a:pPr algn="ctr"/>
            <a:r>
              <a:rPr lang="ru-RU" sz="2800" b="1" dirty="0" smtClean="0">
                <a:solidFill>
                  <a:srgbClr val="602322"/>
                </a:solidFill>
                <a:latin typeface="Cassandra"/>
              </a:rPr>
              <a:t>             ЗА  2008-2011 УЧ.ГОД</a:t>
            </a:r>
            <a:r>
              <a:rPr lang="ru-RU" sz="2800" dirty="0" smtClean="0">
                <a:latin typeface="Cassandra"/>
              </a:rPr>
              <a:t>.</a:t>
            </a:r>
            <a:endParaRPr lang="ru-RU" sz="2800" dirty="0">
              <a:latin typeface="Cassandra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524000" y="2348880"/>
          <a:ext cx="6096000" cy="3924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0677" y="332656"/>
            <a:ext cx="5950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02322"/>
                </a:solidFill>
              </a:rPr>
              <a:t>УЧЕБНО-МАТЕРИАЛЬНАЯ БАЗА</a:t>
            </a:r>
            <a:endParaRPr lang="ru-RU" sz="2800" b="1" dirty="0">
              <a:solidFill>
                <a:srgbClr val="602322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683568" y="980728"/>
          <a:ext cx="824491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none" spc="0" normalizeH="0" baseline="0" noProof="0" smtClean="0">
                <a:ln>
                  <a:noFill/>
                </a:ln>
                <a:solidFill>
                  <a:srgbClr val="4A452A"/>
                </a:solidFill>
                <a:effectLst/>
                <a:uLnTx/>
                <a:uFillTx/>
                <a:latin typeface="Times New Roman" pitchFamily="18" charset="0"/>
                <a:ea typeface="+mj-ea"/>
                <a:cs typeface="Arial" pitchFamily="34" charset="0"/>
              </a:rPr>
              <a:t>Главная цель обучения - развитие личности обучающегося.</a:t>
            </a:r>
            <a:endParaRPr kumimoji="0" lang="ru-RU" sz="3800" b="1" i="0" u="none" strike="noStrike" kern="1200" cap="none" spc="0" normalizeH="0" baseline="0" noProof="0" dirty="0" smtClean="0">
              <a:ln>
                <a:noFill/>
              </a:ln>
              <a:solidFill>
                <a:srgbClr val="4A452A"/>
              </a:solidFill>
              <a:effectLst/>
              <a:uLnTx/>
              <a:uFillTx/>
              <a:latin typeface="Times New Roman" pitchFamily="18" charset="0"/>
              <a:ea typeface="+mj-ea"/>
              <a:cs typeface="Arial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9388" y="1600200"/>
            <a:ext cx="8750300" cy="45307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·"/>
              <a:tabLst/>
              <a:defRPr/>
            </a:pPr>
            <a:endParaRPr kumimoji="0" lang="ru-RU" sz="2600" b="0" i="1" u="none" strike="noStrike" kern="1200" cap="none" spc="0" normalizeH="0" baseline="0" noProof="0" smtClean="0">
              <a:ln>
                <a:noFill/>
              </a:ln>
              <a:solidFill>
                <a:srgbClr val="4A452A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smtClean="0">
                <a:ln>
                  <a:noFill/>
                </a:ln>
                <a:solidFill>
                  <a:srgbClr val="4A452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   </a:t>
            </a: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4A452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Выстраиваю  личностно-ориентированное обучение, опираясь на следующие признаки :</a:t>
            </a:r>
            <a:r>
              <a:rPr kumimoji="0" lang="ru-RU" sz="3200" b="0" i="1" u="none" strike="noStrike" kern="1200" cap="none" spc="0" normalizeH="0" baseline="0" noProof="0" smtClean="0">
                <a:ln>
                  <a:noFill/>
                </a:ln>
                <a:solidFill>
                  <a:srgbClr val="4A452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 </a:t>
            </a: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rgbClr val="4A452A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·"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4A452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системообразующий фактор организации образовательного процесса – личность обучающегося;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·"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4A452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субъекты образовательного процесса – педагог и обучаемые;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·"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4A452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ведущие мотивы образования – саморазвитие и самореализация обучающихся.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4A452A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440" y="2333610"/>
            <a:ext cx="8929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rgbClr val="602322"/>
                </a:solidFill>
              </a:rPr>
              <a:t>Достижения моих учеников</a:t>
            </a:r>
            <a:endParaRPr lang="ru-RU" sz="4800" b="1" i="1" dirty="0">
              <a:solidFill>
                <a:srgbClr val="60232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Пользователь\Рабочий стол\10\100_07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73324" y="727038"/>
            <a:ext cx="4365625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446031" y="1347758"/>
            <a:ext cx="4340613" cy="328617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·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0232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 участие в районной краеведческой конференции «Мое отечество» работа ученицы «История пионерской организации ЖСШ №22» заняла первое место и направлена на областную конференцию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0232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60232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Picture 4" descr="C:\Documents and Settings\admin\Мои документы\Мои рисунки\Изображение\Изображение 0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68968" y="-24232"/>
            <a:ext cx="4375032" cy="59979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571472" y="5214950"/>
            <a:ext cx="8001056" cy="13239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·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0232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 участие в районном конкурсе посвященном 65-летию Победы в Великой Отечественной войны работа ученицы заняла первое место и была опубликована в газете «Колос».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60232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Picture 2" descr="C:\Documents and Settings\admin\Мои документы\Мои рисунки\Изображение\Изображение 0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1" y="214290"/>
            <a:ext cx="8501122" cy="48658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тсканировано 12.04.2011 18-42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143372" y="0"/>
            <a:ext cx="5000628" cy="6858000"/>
          </a:xfrm>
          <a:prstGeom prst="rect">
            <a:avLst/>
          </a:prstGeom>
        </p:spPr>
      </p:pic>
      <p:pic>
        <p:nvPicPr>
          <p:cNvPr id="3" name="Рисунок 2" descr="SAM_053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4500562" cy="42862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911" y="5214950"/>
            <a:ext cx="3071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602322"/>
                </a:solidFill>
              </a:rPr>
              <a:t>Лукьянченко</a:t>
            </a:r>
            <a:r>
              <a:rPr lang="ru-RU" dirty="0" smtClean="0">
                <a:solidFill>
                  <a:srgbClr val="602322"/>
                </a:solidFill>
              </a:rPr>
              <a:t> Антон, призёр районной олимпиады  по истории</a:t>
            </a:r>
            <a:endParaRPr lang="ru-RU" dirty="0">
              <a:solidFill>
                <a:srgbClr val="60232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0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351336" y="0"/>
            <a:ext cx="4792664" cy="6858000"/>
          </a:xfrm>
          <a:prstGeom prst="rect">
            <a:avLst/>
          </a:prstGeom>
        </p:spPr>
      </p:pic>
      <p:pic>
        <p:nvPicPr>
          <p:cNvPr id="3" name="Рисунок 2" descr="Изображение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0"/>
            <a:ext cx="435768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576262" y="368660"/>
            <a:ext cx="81001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02322"/>
                </a:solidFill>
                <a:latin typeface="Cassandra"/>
              </a:rPr>
              <a:t>ПЕДАГОГИЧЕСКОЕ       КРЕДО</a:t>
            </a:r>
            <a:endParaRPr lang="ru-RU" sz="3200" b="1" dirty="0">
              <a:solidFill>
                <a:srgbClr val="602322"/>
              </a:solidFill>
              <a:latin typeface="Cassandr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564" y="227687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>
              <a:hlinkClick r:id="rId2"/>
            </a:endParaRPr>
          </a:p>
          <a:p>
            <a:endParaRPr lang="ru-RU" dirty="0" smtClean="0">
              <a:hlinkClick r:id="rId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440668" y="1720840"/>
            <a:ext cx="867493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ssandra"/>
              </a:rPr>
              <a:t>Чтобы быть хорошим 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ssandra"/>
              </a:rPr>
              <a:t>преподавателем, 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ssandra"/>
              </a:rPr>
              <a:t>нужно любить то, что преподаешь, 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ssandra"/>
              </a:rPr>
              <a:t>и любить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ssandra"/>
              </a:rPr>
              <a:t> тех, кому преподаешь.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ssand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7724" y="4797152"/>
            <a:ext cx="212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602322"/>
                </a:solidFill>
                <a:latin typeface="Cassandra"/>
              </a:rPr>
              <a:t>Ключевский В.О.</a:t>
            </a:r>
            <a:endParaRPr lang="ru-RU" b="1" dirty="0">
              <a:solidFill>
                <a:srgbClr val="602322"/>
              </a:solidFill>
              <a:latin typeface="Cassandra"/>
            </a:endParaRPr>
          </a:p>
        </p:txBody>
      </p:sp>
      <p:pic>
        <p:nvPicPr>
          <p:cNvPr id="7" name="Рисунок 6" descr="DSCN016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92442" y="1384272"/>
            <a:ext cx="3451558" cy="4345047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5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0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186263" y="0"/>
            <a:ext cx="4957737" cy="6858000"/>
          </a:xfrm>
          <a:prstGeom prst="rect">
            <a:avLst/>
          </a:prstGeom>
        </p:spPr>
      </p:pic>
      <p:pic>
        <p:nvPicPr>
          <p:cNvPr id="3" name="Рисунок 2" descr="Ир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428624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11014" y="0"/>
            <a:ext cx="4732986" cy="6858000"/>
          </a:xfrm>
          <a:prstGeom prst="rect">
            <a:avLst/>
          </a:prstGeom>
        </p:spPr>
      </p:pic>
      <p:pic>
        <p:nvPicPr>
          <p:cNvPr id="3" name="Рисунок 2" descr="FACO3CACQFR7ICAA9DIYWCAOIBFJZCAA8ZJBGCA3PDXJUCA7PH63ICASWGUVUCADCK5PWCAQ1CY33CALXWS9RCAYU3N69CAOG8DBVCAF0EMI9CAVA6OCSCAVVGYXBCATJD2TPCARIZHWQCAUHLZHMCA4QTJG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2912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08371" y="0"/>
            <a:ext cx="4735629" cy="6858000"/>
          </a:xfrm>
          <a:prstGeom prst="rect">
            <a:avLst/>
          </a:prstGeom>
        </p:spPr>
      </p:pic>
      <p:pic>
        <p:nvPicPr>
          <p:cNvPr id="3" name="Рисунок 2" descr="3H9GXCAASTLIPCACBFYS0CA8I7Z75CAT95ASTCAQFX1EHCAHD7ZJCCAAGXZ78CA12S3PNCATWGOJ7CAKWY66GCASBW533CAOWB4GWCA4X2SAVCASIU1OXCAE8MVC8CARWWCSZCA9KR40JCA37RBXNCALICW2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44291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00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357686" y="0"/>
            <a:ext cx="4786314" cy="6858000"/>
          </a:xfrm>
          <a:prstGeom prst="rect">
            <a:avLst/>
          </a:prstGeom>
        </p:spPr>
      </p:pic>
      <p:pic>
        <p:nvPicPr>
          <p:cNvPr id="3" name="Рисунок 2" descr="Изображение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0"/>
            <a:ext cx="450056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1019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3" name="Рисунок 2" descr="Scan1019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00562" y="0"/>
            <a:ext cx="4643438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2_229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2996"/>
            <a:ext cx="4071934" cy="68709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29256" y="2357430"/>
            <a:ext cx="335758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602322"/>
                </a:solidFill>
              </a:rPr>
              <a:t>Участница проекта</a:t>
            </a:r>
            <a:r>
              <a:rPr lang="en-US" sz="2400" dirty="0" smtClean="0">
                <a:solidFill>
                  <a:srgbClr val="602322"/>
                </a:solidFill>
              </a:rPr>
              <a:t> “</a:t>
            </a:r>
            <a:r>
              <a:rPr lang="ru-RU" sz="2400" dirty="0" err="1" smtClean="0">
                <a:solidFill>
                  <a:srgbClr val="602322"/>
                </a:solidFill>
              </a:rPr>
              <a:t>Портфолио</a:t>
            </a:r>
            <a:r>
              <a:rPr lang="ru-RU" sz="2400" dirty="0" smtClean="0">
                <a:solidFill>
                  <a:srgbClr val="602322"/>
                </a:solidFill>
              </a:rPr>
              <a:t> </a:t>
            </a:r>
            <a:r>
              <a:rPr lang="en-US" sz="2400" dirty="0" smtClean="0">
                <a:solidFill>
                  <a:srgbClr val="602322"/>
                </a:solidFill>
              </a:rPr>
              <a:t>“</a:t>
            </a:r>
            <a:r>
              <a:rPr lang="ru-RU" sz="2400" dirty="0" smtClean="0">
                <a:solidFill>
                  <a:srgbClr val="602322"/>
                </a:solidFill>
              </a:rPr>
              <a:t>-работа  </a:t>
            </a:r>
            <a:r>
              <a:rPr lang="en-US" sz="2400" dirty="0" smtClean="0">
                <a:solidFill>
                  <a:srgbClr val="602322"/>
                </a:solidFill>
              </a:rPr>
              <a:t>“</a:t>
            </a:r>
            <a:r>
              <a:rPr lang="ru-RU" sz="2400" dirty="0" smtClean="0">
                <a:solidFill>
                  <a:srgbClr val="602322"/>
                </a:solidFill>
              </a:rPr>
              <a:t>История пионерской организации села Жуковского</a:t>
            </a:r>
            <a:r>
              <a:rPr lang="en-US" sz="2400" dirty="0" smtClean="0">
                <a:solidFill>
                  <a:srgbClr val="602322"/>
                </a:solidFill>
              </a:rPr>
              <a:t>”</a:t>
            </a:r>
            <a:r>
              <a:rPr lang="ru-RU" sz="2400" dirty="0" smtClean="0">
                <a:solidFill>
                  <a:srgbClr val="602322"/>
                </a:solidFill>
              </a:rPr>
              <a:t>.</a:t>
            </a:r>
          </a:p>
          <a:p>
            <a:endParaRPr lang="ru-RU" sz="2400" dirty="0" smtClean="0">
              <a:solidFill>
                <a:srgbClr val="602322"/>
              </a:solidFill>
            </a:endParaRPr>
          </a:p>
          <a:p>
            <a:r>
              <a:rPr lang="ru-RU" sz="2400" dirty="0" smtClean="0">
                <a:solidFill>
                  <a:srgbClr val="602322"/>
                </a:solidFill>
              </a:rPr>
              <a:t>Призёр муниципального этапа олимпиады по обществознанию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далко Сергей ученик 7 класса 2 место по обществознанию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57885" y="2428868"/>
            <a:ext cx="30003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602322"/>
                </a:solidFill>
              </a:rPr>
              <a:t>Призёр муниципального этапа олимпиады по обществознанию</a:t>
            </a:r>
            <a:endParaRPr lang="ru-RU" sz="2400" dirty="0">
              <a:solidFill>
                <a:srgbClr val="60232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643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cument_0.t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855793" cy="6858000"/>
          </a:xfrm>
          <a:prstGeom prst="rect">
            <a:avLst/>
          </a:prstGeom>
        </p:spPr>
      </p:pic>
      <p:pic>
        <p:nvPicPr>
          <p:cNvPr id="3" name="Рисунок 2" descr="Document_1.t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57752" y="0"/>
            <a:ext cx="44271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5716" y="1124744"/>
            <a:ext cx="598753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602322"/>
                </a:solidFill>
              </a:rPr>
              <a:t>     СПАСИБО </a:t>
            </a:r>
          </a:p>
          <a:p>
            <a:r>
              <a:rPr lang="ru-RU" sz="6000" dirty="0" smtClean="0">
                <a:solidFill>
                  <a:srgbClr val="602322"/>
                </a:solidFill>
              </a:rPr>
              <a:t>ЗА ВНИМАНИЕ!</a:t>
            </a:r>
            <a:endParaRPr lang="ru-RU" sz="6000" dirty="0">
              <a:solidFill>
                <a:srgbClr val="60232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23963" y="333375"/>
            <a:ext cx="7920037" cy="900113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60232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ssandra"/>
              </a:rPr>
              <a:t>Структура    </a:t>
            </a:r>
            <a:r>
              <a:rPr lang="ru-RU" sz="3600" b="1" dirty="0" err="1" smtClean="0">
                <a:solidFill>
                  <a:srgbClr val="60232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ssandra"/>
              </a:rPr>
              <a:t>портфолио</a:t>
            </a:r>
            <a:endParaRPr lang="ru-RU" sz="3600" b="1" dirty="0">
              <a:solidFill>
                <a:srgbClr val="602322"/>
              </a:solidFill>
              <a:latin typeface="Cassandra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223963" y="296863"/>
            <a:ext cx="7920037" cy="900112"/>
          </a:xfrm>
        </p:spPr>
        <p:txBody>
          <a:bodyPr/>
          <a:lstStyle/>
          <a:p>
            <a:r>
              <a:rPr lang="ru-RU" sz="3600" b="1" dirty="0" smtClean="0">
                <a:cs typeface="Arial" charset="0"/>
              </a:rPr>
              <a:t>ОБЩИЕ СВЕДЕНИЯ</a:t>
            </a:r>
          </a:p>
        </p:txBody>
      </p:sp>
      <p:sp>
        <p:nvSpPr>
          <p:cNvPr id="6147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358775" y="1160463"/>
            <a:ext cx="8785225" cy="4860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400" b="1" dirty="0" smtClean="0">
                <a:latin typeface="Times New Roman" pitchFamily="18" charset="0"/>
                <a:cs typeface="Arial" charset="0"/>
              </a:rPr>
              <a:t>Ф.И.О.                  </a:t>
            </a:r>
            <a:r>
              <a:rPr lang="ru-RU" sz="2400" b="1" dirty="0" err="1" smtClean="0">
                <a:latin typeface="Times New Roman" pitchFamily="18" charset="0"/>
                <a:cs typeface="Arial" charset="0"/>
              </a:rPr>
              <a:t>Полухина</a:t>
            </a:r>
            <a:r>
              <a:rPr lang="ru-RU" sz="2400" b="1" dirty="0" smtClean="0">
                <a:latin typeface="Times New Roman" pitchFamily="18" charset="0"/>
                <a:cs typeface="Arial" charset="0"/>
              </a:rPr>
              <a:t> Елена Владимировна</a:t>
            </a:r>
            <a:endParaRPr lang="ru-RU" sz="2400" dirty="0" smtClean="0">
              <a:latin typeface="Times New Roman" pitchFamily="18" charset="0"/>
              <a:cs typeface="Arial" charset="0"/>
            </a:endParaRPr>
          </a:p>
          <a:p>
            <a:pPr eaLnBrk="1" hangingPunct="1">
              <a:buNone/>
            </a:pPr>
            <a:r>
              <a:rPr lang="ru-RU" sz="2400" b="1" dirty="0" smtClean="0">
                <a:latin typeface="Times New Roman" pitchFamily="18" charset="0"/>
                <a:cs typeface="Arial" charset="0"/>
              </a:rPr>
              <a:t>Место работы     МБОУ ЖСОШ №22</a:t>
            </a:r>
            <a:endParaRPr lang="ru-RU" sz="2400" dirty="0" smtClean="0">
              <a:latin typeface="Times New Roman" pitchFamily="18" charset="0"/>
              <a:cs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400" b="1" dirty="0" smtClean="0">
                <a:latin typeface="Times New Roman" pitchFamily="18" charset="0"/>
                <a:cs typeface="Arial" charset="0"/>
              </a:rPr>
              <a:t>Должность            учитель истории и обществознания</a:t>
            </a:r>
            <a:endParaRPr lang="ru-RU" sz="2400" dirty="0" smtClean="0">
              <a:latin typeface="Times New Roman" pitchFamily="18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400" b="1" dirty="0" smtClean="0">
                <a:latin typeface="Times New Roman" pitchFamily="18" charset="0"/>
                <a:cs typeface="Arial" charset="0"/>
              </a:rPr>
              <a:t>Название ВУЗа     Ростовский Государственный Университет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400" b="1" dirty="0" smtClean="0">
              <a:latin typeface="Times New Roman" pitchFamily="18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400" b="1" dirty="0" smtClean="0">
                <a:latin typeface="Times New Roman" pitchFamily="18" charset="0"/>
                <a:cs typeface="Arial" charset="0"/>
              </a:rPr>
              <a:t>Трудовой стаж      33 года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400" b="1" dirty="0" smtClean="0">
                <a:latin typeface="Times New Roman" pitchFamily="18" charset="0"/>
                <a:cs typeface="Arial" charset="0"/>
              </a:rPr>
              <a:t>Педагогический   28 лет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400" b="1" dirty="0" smtClean="0">
                <a:latin typeface="Times New Roman" pitchFamily="18" charset="0"/>
                <a:cs typeface="Arial" charset="0"/>
              </a:rPr>
              <a:t>     стаж</a:t>
            </a:r>
            <a:endParaRPr lang="ru-RU" sz="2400" dirty="0" smtClean="0">
              <a:latin typeface="Times New Roman" pitchFamily="18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ru-RU" sz="2400" b="1" dirty="0" smtClean="0">
                <a:latin typeface="Times New Roman" pitchFamily="18" charset="0"/>
                <a:cs typeface="Arial" charset="0"/>
              </a:rPr>
              <a:t>Категория                </a:t>
            </a:r>
            <a:r>
              <a:rPr lang="en-US" sz="2400" b="1" dirty="0" smtClean="0">
                <a:latin typeface="Times New Roman" pitchFamily="18" charset="0"/>
                <a:cs typeface="Arial" charset="0"/>
              </a:rPr>
              <a:t>II</a:t>
            </a:r>
            <a:endParaRPr lang="ru-RU" sz="2400" dirty="0" smtClean="0">
              <a:latin typeface="Times New Roman" pitchFamily="18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ru-RU" sz="2400" b="1" dirty="0" smtClean="0">
                <a:latin typeface="Times New Roman" pitchFamily="18" charset="0"/>
                <a:cs typeface="Arial" charset="0"/>
              </a:rPr>
              <a:t>     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b="1" dirty="0" smtClean="0">
              <a:latin typeface="Times New Roman" pitchFamily="18" charset="0"/>
              <a:cs typeface="Arial" charset="0"/>
            </a:endParaRPr>
          </a:p>
          <a:p>
            <a:endParaRPr lang="ru-RU" dirty="0" smtClean="0">
              <a:cs typeface="Arial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6" grpId="1"/>
      <p:bldP spid="6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3708" y="224645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602322"/>
                </a:solidFill>
              </a:rPr>
              <a:t>ОБРАЗОВАНИЕ</a:t>
            </a:r>
            <a:endParaRPr lang="ru-RU" sz="3600" dirty="0">
              <a:solidFill>
                <a:srgbClr val="602322"/>
              </a:solidFill>
            </a:endParaRPr>
          </a:p>
        </p:txBody>
      </p:sp>
      <p:pic>
        <p:nvPicPr>
          <p:cNvPr id="6" name="Picture 2" descr="C:\Documents and Settings\admin\Рабочий стол\малаявка\Изображение 0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95369" y="946116"/>
            <a:ext cx="6975457" cy="5367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223963" y="296863"/>
            <a:ext cx="7920037" cy="900112"/>
          </a:xfrm>
        </p:spPr>
        <p:txBody>
          <a:bodyPr/>
          <a:lstStyle/>
          <a:p>
            <a:r>
              <a:rPr lang="ru-RU" sz="4000" b="1" dirty="0" smtClean="0">
                <a:cs typeface="Arial" charset="0"/>
              </a:rPr>
              <a:t>МОИ       ДОСТИЖЕНИЯ</a:t>
            </a:r>
          </a:p>
        </p:txBody>
      </p:sp>
      <p:pic>
        <p:nvPicPr>
          <p:cNvPr id="2" name="Picture 2" descr="C:\Documents and Settings\Пользователь\Рабочий стол\мои фото\Изображение 0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2544" y="1165194"/>
            <a:ext cx="1612911" cy="2300319"/>
          </a:xfrm>
          <a:prstGeom prst="rect">
            <a:avLst/>
          </a:prstGeom>
          <a:noFill/>
        </p:spPr>
      </p:pic>
      <p:pic>
        <p:nvPicPr>
          <p:cNvPr id="3" name="Picture 3" descr="C:\Documents and Settings\Пользователь\Рабочий стол\мои фото\Изображение 0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06870" y="3575052"/>
            <a:ext cx="2527272" cy="3282948"/>
          </a:xfrm>
          <a:prstGeom prst="rect">
            <a:avLst/>
          </a:prstGeom>
          <a:noFill/>
        </p:spPr>
      </p:pic>
      <p:pic>
        <p:nvPicPr>
          <p:cNvPr id="4" name="Picture 4" descr="C:\Documents and Settings\Пользователь\Рабочий стол\мои фото\Изображение 00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73643" y="1165193"/>
            <a:ext cx="1468395" cy="2373345"/>
          </a:xfrm>
          <a:prstGeom prst="rect">
            <a:avLst/>
          </a:prstGeom>
          <a:noFill/>
        </p:spPr>
      </p:pic>
      <p:pic>
        <p:nvPicPr>
          <p:cNvPr id="1029" name="Picture 5" descr="C:\Documents and Settings\Пользователь\Рабочий стол\мои фото\Изображение 00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13680" y="1201707"/>
            <a:ext cx="1930320" cy="2300319"/>
          </a:xfrm>
          <a:prstGeom prst="rect">
            <a:avLst/>
          </a:prstGeom>
          <a:noFill/>
        </p:spPr>
      </p:pic>
      <p:pic>
        <p:nvPicPr>
          <p:cNvPr id="1030" name="Picture 6" descr="C:\Documents and Settings\Пользователь\Рабочий стол\мои фото\Изображение 00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36811" y="1201707"/>
            <a:ext cx="1570059" cy="2373345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0496" y="224644"/>
            <a:ext cx="8429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02322"/>
                </a:solidFill>
                <a:latin typeface="Cassandra"/>
              </a:rPr>
              <a:t>КУРСЫ ПОВЫШЕНИЯ КВАЛИФИКАЦИИ</a:t>
            </a:r>
            <a:endParaRPr lang="ru-RU" sz="3200" b="1" dirty="0">
              <a:solidFill>
                <a:srgbClr val="602322"/>
              </a:solidFill>
              <a:latin typeface="Cassandra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650960" y="226058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0700" y="288882"/>
            <a:ext cx="75724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solidFill>
                  <a:srgbClr val="602322"/>
                </a:solidFill>
                <a:latin typeface="Times New Roman" pitchFamily="18" charset="0"/>
                <a:cs typeface="Times New Roman" pitchFamily="18" charset="0"/>
              </a:rPr>
              <a:t>            Тема самообразования </a:t>
            </a:r>
          </a:p>
          <a:p>
            <a:pPr algn="just"/>
            <a:endParaRPr lang="ru-RU" sz="3600" dirty="0" smtClean="0">
              <a:solidFill>
                <a:srgbClr val="60232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600" dirty="0" smtClean="0">
              <a:solidFill>
                <a:srgbClr val="60232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dirty="0" smtClean="0">
                <a:solidFill>
                  <a:srgbClr val="602322"/>
                </a:solidFill>
                <a:latin typeface="Times New Roman" pitchFamily="18" charset="0"/>
                <a:cs typeface="Times New Roman" pitchFamily="18" charset="0"/>
              </a:rPr>
              <a:t>                           «Развитие мышления учащихся, формирование умений и навыков самостоятельной работы путем внедрения техники разноуровневого обучения».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7604" y="1166843"/>
            <a:ext cx="7272808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602322"/>
                </a:solidFill>
              </a:rPr>
              <a:t>ИЗУЧАЮ</a:t>
            </a:r>
          </a:p>
          <a:p>
            <a:r>
              <a:rPr lang="ru-RU" sz="2400" dirty="0" smtClean="0">
                <a:solidFill>
                  <a:srgbClr val="602322"/>
                </a:solidFill>
              </a:rPr>
              <a:t>Личностно-ориентированное обучение</a:t>
            </a:r>
          </a:p>
          <a:p>
            <a:endParaRPr lang="ru-RU" dirty="0" smtClean="0"/>
          </a:p>
          <a:p>
            <a:r>
              <a:rPr lang="ru-RU" sz="2400" b="1" dirty="0" smtClean="0">
                <a:solidFill>
                  <a:srgbClr val="602322"/>
                </a:solidFill>
              </a:rPr>
              <a:t>ВНЕДРЯЮ</a:t>
            </a:r>
          </a:p>
          <a:p>
            <a:r>
              <a:rPr lang="ru-RU" sz="2400" dirty="0" smtClean="0">
                <a:solidFill>
                  <a:srgbClr val="602322"/>
                </a:solidFill>
              </a:rPr>
              <a:t>Проектная работа </a:t>
            </a:r>
          </a:p>
          <a:p>
            <a:r>
              <a:rPr lang="ru-RU" sz="2400" dirty="0" smtClean="0">
                <a:solidFill>
                  <a:srgbClr val="602322"/>
                </a:solidFill>
              </a:rPr>
              <a:t>Коллективная форма работы</a:t>
            </a:r>
          </a:p>
          <a:p>
            <a:endParaRPr lang="ru-RU" sz="2800" dirty="0" smtClean="0"/>
          </a:p>
          <a:p>
            <a:r>
              <a:rPr lang="ru-RU" sz="2400" b="1" dirty="0" smtClean="0">
                <a:solidFill>
                  <a:srgbClr val="602322"/>
                </a:solidFill>
              </a:rPr>
              <a:t>ОБОБЩАЮ</a:t>
            </a:r>
          </a:p>
          <a:p>
            <a:r>
              <a:rPr lang="ru-RU" sz="2400" dirty="0" smtClean="0">
                <a:solidFill>
                  <a:srgbClr val="602322"/>
                </a:solidFill>
              </a:rPr>
              <a:t>Групповая работа</a:t>
            </a:r>
          </a:p>
          <a:p>
            <a:r>
              <a:rPr lang="ru-RU" sz="2400" dirty="0" smtClean="0">
                <a:solidFill>
                  <a:srgbClr val="602322"/>
                </a:solidFill>
              </a:rPr>
              <a:t>Коллективная форма работы</a:t>
            </a:r>
          </a:p>
          <a:p>
            <a:r>
              <a:rPr lang="ru-RU" sz="2400" dirty="0" smtClean="0">
                <a:solidFill>
                  <a:srgbClr val="602322"/>
                </a:solidFill>
              </a:rPr>
              <a:t>Использование ИКТ в образовательном процессе</a:t>
            </a:r>
            <a:endParaRPr lang="ru-RU" sz="2400" dirty="0">
              <a:solidFill>
                <a:srgbClr val="60232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584684"/>
            <a:ext cx="8449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602322"/>
                </a:solidFill>
                <a:latin typeface="Cassandra"/>
              </a:rPr>
              <a:t>НАУЧНО-МЕТОДИЧЕСКАЯ ДЕЯТЕЛЬНОСТЬ</a:t>
            </a:r>
            <a:endParaRPr lang="ru-RU" sz="2800" b="1" dirty="0">
              <a:solidFill>
                <a:srgbClr val="602322"/>
              </a:solidFill>
              <a:latin typeface="Cassand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367</Words>
  <Application>Microsoft Office PowerPoint</Application>
  <PresentationFormat>Экран (4:3)</PresentationFormat>
  <Paragraphs>94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   Муниципальное Бюджетное Общеобразовательное Учреждение Жуковская средняя обще образовательная школа №22</vt:lpstr>
      <vt:lpstr>Слайд 2</vt:lpstr>
      <vt:lpstr>Структура    портфолио</vt:lpstr>
      <vt:lpstr>ОБЩИЕ СВЕДЕНИЯ</vt:lpstr>
      <vt:lpstr>Слайд 5</vt:lpstr>
      <vt:lpstr>МОИ       ДОСТИЖЕНИЯ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User</cp:lastModifiedBy>
  <cp:revision>88</cp:revision>
  <dcterms:created xsi:type="dcterms:W3CDTF">2011-07-06T07:21:00Z</dcterms:created>
  <dcterms:modified xsi:type="dcterms:W3CDTF">2013-05-16T05:14:40Z</dcterms:modified>
</cp:coreProperties>
</file>