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8" r:id="rId2"/>
    <p:sldId id="269" r:id="rId3"/>
    <p:sldId id="289" r:id="rId4"/>
    <p:sldId id="327" r:id="rId5"/>
    <p:sldId id="328" r:id="rId6"/>
    <p:sldId id="329" r:id="rId7"/>
    <p:sldId id="322" r:id="rId8"/>
    <p:sldId id="320" r:id="rId9"/>
    <p:sldId id="307" r:id="rId10"/>
    <p:sldId id="318" r:id="rId11"/>
    <p:sldId id="319" r:id="rId12"/>
    <p:sldId id="297" r:id="rId13"/>
    <p:sldId id="323" r:id="rId14"/>
    <p:sldId id="298" r:id="rId15"/>
    <p:sldId id="324" r:id="rId16"/>
    <p:sldId id="309" r:id="rId17"/>
    <p:sldId id="310" r:id="rId18"/>
    <p:sldId id="295" r:id="rId19"/>
    <p:sldId id="299" r:id="rId20"/>
    <p:sldId id="301" r:id="rId21"/>
    <p:sldId id="312" r:id="rId22"/>
    <p:sldId id="317" r:id="rId23"/>
    <p:sldId id="315" r:id="rId24"/>
    <p:sldId id="31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81489" autoAdjust="0"/>
  </p:normalViewPr>
  <p:slideViewPr>
    <p:cSldViewPr>
      <p:cViewPr varScale="1">
        <p:scale>
          <a:sx n="49" d="100"/>
          <a:sy n="49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0B27-01C5-4671-8C7D-6E5BC2B3F242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012C6-0672-4816-B8C9-9CF3CFCE4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2C6-0672-4816-B8C9-9CF3CFCE4DF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B70C-0D1F-49BC-B31B-0ED7F3B20888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F2DE-7096-4A0D-93E2-E64E3CCF0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1A62-0419-43C9-AA96-E31322FF132A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7D61-B8DE-4DCD-8A0F-DA3A11ADE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0F4A-1EF9-4B3A-ACAB-3E0376712A11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B183-82AB-46C2-9037-0A6BD41B3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0862-6371-494D-A06B-55B0174404CD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6A6B-9742-4EB9-B760-FD5EBEC5F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F973-815B-4E8F-B82D-73B1FD6C5370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F1F79-4354-4F65-8A77-75D6D3F25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07847-E617-41FF-B798-6EB3062C1341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3969-EFA8-4C59-A4DB-0AEDF822F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8894-A909-485A-BAB5-91C171A92E5A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FA84-B2FB-485C-8C67-AFEED1E27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0CB47-02AE-484E-9071-2427717255F5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DCC7-F021-44A0-B982-8B00CFE52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E289-57A9-480B-9FA9-67FD97249052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E5280-7E0D-4C74-BAFF-FF543A5B5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E37D-FE08-4D02-A872-FDAA581DC7B4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0F49-8F9D-4599-B934-3F5D918E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4089-6E8A-4F38-BC90-4EEB2233A0FE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FC431-FF79-4DE4-86B4-F935D66CD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49C099-A4B5-4026-9FBC-70864ADC9795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EF10ED-71AF-4C74-A578-AEE4B4037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ian.ru/photolents/20090310/163644121_35.html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ian.ru/photolents/20090310/163644121_44.html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bcm.ru/22/88039238-073d-4c89-b18d-283a70861dde.jpg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media.bcm.ru/22/b6845124-5658-4ee5-a7c9-7038b49a76e2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edia.bcm.ru/22/a9fdb3c0-f669-42c5-a0de-82255a8365db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utotravel.ru/phalbum.php/10112/005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edia.bcm.ru/23/5ad64d59-c0cc-4459-844f-1e42f71a1fad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homeland.su/uploads/posts/2009-04/1239483071_e7c54606cb99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2" descr="01191941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-142908" y="0"/>
            <a:ext cx="4591050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" y="5589240"/>
            <a:ext cx="320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Киселева Галина Ивановна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714744" cy="4725998"/>
          </a:xfrm>
        </p:spPr>
        <p:txBody>
          <a:bodyPr/>
          <a:lstStyle/>
          <a:p>
            <a:r>
              <a:rPr lang="ru-RU" dirty="0" smtClean="0"/>
              <a:t>1963 год. Космонавт Юрий Гагарин в гостях у пионеров.</a:t>
            </a:r>
            <a:endParaRPr lang="ru-RU" dirty="0"/>
          </a:p>
        </p:txBody>
      </p:sp>
      <p:pic>
        <p:nvPicPr>
          <p:cNvPr id="37890" name="Picture 2" descr="Юрий Гагари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" y="0"/>
            <a:ext cx="339129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274638"/>
            <a:ext cx="2786050" cy="5511816"/>
          </a:xfrm>
        </p:spPr>
        <p:txBody>
          <a:bodyPr/>
          <a:lstStyle/>
          <a:p>
            <a:r>
              <a:rPr lang="ru-RU" sz="2800" b="1" dirty="0" smtClean="0"/>
              <a:t>1966 год. Юрий Гагарин с женой Валентиной рассматривают подарки от зарубежных гостей</a:t>
            </a:r>
            <a:endParaRPr lang="ru-RU" sz="2800" b="1" dirty="0"/>
          </a:p>
        </p:txBody>
      </p:sp>
      <p:pic>
        <p:nvPicPr>
          <p:cNvPr id="38914" name="Picture 2" descr="Юрий Гагарин с женой Валентино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95536" y="42796"/>
            <a:ext cx="2016224" cy="223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429124" y="0"/>
            <a:ext cx="4714876" cy="300037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Юрий Алексеевич Гагарин родился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9 марта 1934 года в селе </a:t>
            </a:r>
            <a:r>
              <a:rPr lang="ru-RU" sz="2000" b="1" dirty="0" err="1" smtClean="0">
                <a:solidFill>
                  <a:srgbClr val="002060"/>
                </a:solidFill>
              </a:rPr>
              <a:t>Клушино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Гжатского</a:t>
            </a:r>
            <a:r>
              <a:rPr lang="ru-RU" sz="2000" b="1" dirty="0" smtClean="0">
                <a:solidFill>
                  <a:srgbClr val="002060"/>
                </a:solidFill>
              </a:rPr>
              <a:t> района Смоленской области, недалеко от города </a:t>
            </a:r>
            <a:r>
              <a:rPr lang="ru-RU" sz="2000" b="1" dirty="0" err="1" smtClean="0">
                <a:solidFill>
                  <a:srgbClr val="002060"/>
                </a:solidFill>
              </a:rPr>
              <a:t>Гжатск</a:t>
            </a:r>
            <a:r>
              <a:rPr lang="ru-RU" sz="2000" b="1" dirty="0" smtClean="0">
                <a:solidFill>
                  <a:srgbClr val="002060"/>
                </a:solidFill>
              </a:rPr>
              <a:t>, который ныне переименован в Гагарин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"/>
            <a:ext cx="3419872" cy="22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 descr="Дом Гагариных в селе Клушино">
            <a:hlinkClick r:id="rId3" tooltip="Дом Гагариных в селе Клушино"/>
          </p:cNvPr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6660232" y="4365104"/>
            <a:ext cx="1714500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0" y="4500570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Дом Гагариных</a:t>
            </a:r>
          </a:p>
          <a:p>
            <a:r>
              <a:rPr lang="ru-RU" b="1" dirty="0" smtClean="0"/>
              <a:t>              в селе </a:t>
            </a:r>
            <a:r>
              <a:rPr lang="ru-RU" b="1" dirty="0" err="1" smtClean="0"/>
              <a:t>Клушино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6588" y="285728"/>
            <a:ext cx="2257412" cy="3225800"/>
          </a:xfrm>
        </p:spPr>
        <p:txBody>
          <a:bodyPr/>
          <a:lstStyle/>
          <a:p>
            <a:r>
              <a:rPr lang="ru-RU" sz="2400" b="1" dirty="0" smtClean="0"/>
              <a:t>Землянка, в которой в годы войны жила семья Гагариных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3010" name="Picture 2" descr="Землянка, в которой в годы войны жила семья Гагариных">
            <a:hlinkClick r:id="rId2" tooltip="Землянка, в которой в годы войны жила семья Гагариных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0"/>
            <a:ext cx="171450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2286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Его отец, Алексей Иванович Гагарин (1902—1973), - работал плотником,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мать, Анна Тимофеевна Матвеева (1903—1984), - работала на </a:t>
            </a:r>
            <a:r>
              <a:rPr lang="ru-RU" b="1" dirty="0" err="1"/>
              <a:t>молочнотоварной</a:t>
            </a:r>
            <a:r>
              <a:rPr lang="ru-RU" b="1" dirty="0"/>
              <a:t> ферме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2857500"/>
            <a:ext cx="2915816" cy="3523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214710" cy="6297634"/>
          </a:xfrm>
        </p:spPr>
        <p:txBody>
          <a:bodyPr/>
          <a:lstStyle/>
          <a:p>
            <a:r>
              <a:rPr lang="ru-RU" sz="3200" b="1" dirty="0" smtClean="0"/>
              <a:t>Гагарин – курсант Саратовского авиационного училища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</a:p>
        </p:txBody>
      </p:sp>
      <p:pic>
        <p:nvPicPr>
          <p:cNvPr id="44034" name="Picture 2" descr="Ю.А. Гагарин - курсант Саратовского авиационного училища, самостоятельные учебные полеты">
            <a:hlinkClick r:id="rId2" tooltip="Ю.А. Гагарин - курсант Саратовского авиационного училища, самостоятельные учебные полеты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55574" y="0"/>
            <a:ext cx="171450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274638"/>
            <a:ext cx="4643437" cy="6583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/>
              <a:t>9 декабря 1959 года, Гагарин написал заявление с просьбой зачислить его в группу кандидатов в космонавты. </a:t>
            </a:r>
            <a:br>
              <a:rPr lang="ru-RU" sz="2700" b="1" dirty="0" smtClean="0"/>
            </a:br>
            <a:r>
              <a:rPr lang="ru-RU" sz="2700" b="1" dirty="0" smtClean="0"/>
              <a:t>Уже через неделю его вызвали в Москву для прохождения всестороннего медицинского обследования. </a:t>
            </a:r>
            <a:br>
              <a:rPr lang="ru-RU" sz="2700" b="1" dirty="0" smtClean="0"/>
            </a:br>
            <a:r>
              <a:rPr lang="ru-RU" sz="2700" b="1" dirty="0" smtClean="0"/>
              <a:t>В результате старший лейтенант Гагарин был признан </a:t>
            </a:r>
            <a:br>
              <a:rPr lang="ru-RU" sz="2700" b="1" dirty="0" smtClean="0"/>
            </a:br>
            <a:r>
              <a:rPr lang="ru-RU" sz="2700" b="1" dirty="0" smtClean="0"/>
              <a:t>годным для космических полетов. </a:t>
            </a:r>
            <a:br>
              <a:rPr lang="ru-RU" sz="2700" b="1" dirty="0" smtClean="0"/>
            </a:br>
            <a:r>
              <a:rPr lang="ru-RU" sz="2700" b="1" dirty="0" smtClean="0"/>
              <a:t>3 марта 1960 года Ю.Гагарин был зачислен в группу                       кандидатов	</a:t>
            </a:r>
            <a:r>
              <a:rPr lang="ru-RU" sz="2400" b="1" dirty="0" smtClean="0"/>
              <a:t> в космонавты </a:t>
            </a:r>
            <a:r>
              <a:rPr lang="ru-RU" sz="2700" b="1" dirty="0" smtClean="0"/>
              <a:t>			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" y="0"/>
            <a:ext cx="3059832" cy="270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3929063" cy="585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C00000"/>
                </a:solidFill>
              </a:rPr>
              <a:t>У Юрия Гагарина была 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крепкая семья. 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Он женился на 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Валентине Ивановне Горячевой, 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которая стала его верным соратником на многие годы. 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 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В их семье выросли 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две дочери - Лена и Галя</a:t>
            </a:r>
            <a:r>
              <a:rPr lang="ru-RU" sz="2700" dirty="0"/>
              <a:t>. </a:t>
            </a:r>
            <a:br>
              <a:rPr lang="ru-RU" sz="2700" dirty="0"/>
            </a:br>
            <a:r>
              <a:rPr lang="ru-RU" sz="2700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857625" y="1"/>
            <a:ext cx="3954735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39800"/>
          </a:xfrm>
        </p:spPr>
        <p:txBody>
          <a:bodyPr/>
          <a:lstStyle/>
          <a:p>
            <a:r>
              <a:rPr lang="ru-RU" dirty="0" smtClean="0"/>
              <a:t>  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6215063" y="500063"/>
            <a:ext cx="292893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Юрий Гагарин трагически погиб в авиационной катастрофе вблизи деревни Новоселове </a:t>
            </a:r>
            <a:r>
              <a:rPr lang="ru-RU" sz="2400" b="1" dirty="0" err="1">
                <a:solidFill>
                  <a:srgbClr val="002060"/>
                </a:solidFill>
                <a:latin typeface="Calibri" pitchFamily="34" charset="0"/>
              </a:rPr>
              <a:t>Киржачского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 района Владимирской обл. при выполнении тренировочного полёта на самолёте (вместе с летчиком Серегиным</a:t>
            </a:r>
          </a:p>
        </p:txBody>
      </p:sp>
      <p:pic>
        <p:nvPicPr>
          <p:cNvPr id="16388" name="Picture 2" descr="Мемориал на месте гибели Ю. Гагарин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15888" y="0"/>
            <a:ext cx="4090909" cy="3076364"/>
          </a:xfrm>
          <a:prstGeom prst="rect">
            <a:avLst/>
          </a:prstGeom>
          <a:noFill/>
          <a:ln>
            <a:noFill/>
          </a:ln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0" y="0"/>
            <a:ext cx="5643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16-метровый монумент на месте авиакатастрофы. </a:t>
            </a:r>
            <a:br>
              <a:rPr lang="ru-RU" sz="2400">
                <a:latin typeface="Calibri" pitchFamily="34" charset="0"/>
              </a:rPr>
            </a:b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786812" cy="2428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	 									</a:t>
            </a:r>
            <a:r>
              <a:rPr lang="ru-RU" b="1" dirty="0"/>
              <a:t>Похоронен Юрий Гагарин у Кремлёвской стены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на Красной площади.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							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548063" y="2071689"/>
            <a:ext cx="2968153" cy="207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" y="2071688"/>
            <a:ext cx="1907704" cy="252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993182" flipV="1">
            <a:off x="-8940006" y="1656556"/>
            <a:ext cx="8229600" cy="357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3" name="Picture 2" descr="korabl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-214313"/>
            <a:ext cx="4064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5357819" y="0"/>
            <a:ext cx="350046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12 апреля 1961 </a:t>
            </a:r>
            <a:r>
              <a:rPr lang="ru-RU" sz="2400" dirty="0" smtClean="0">
                <a:latin typeface="Calibri" pitchFamily="34" charset="0"/>
              </a:rPr>
              <a:t>года в 9 часов 7 мин.   </a:t>
            </a:r>
            <a:r>
              <a:rPr lang="ru-RU" sz="2400" dirty="0">
                <a:latin typeface="Calibri" pitchFamily="34" charset="0"/>
              </a:rPr>
              <a:t>Юрий Гагарин стартовал с космодрома Байконур на космическом корабле "Восток</a:t>
            </a:r>
            <a:r>
              <a:rPr lang="ru-RU" sz="2400" dirty="0" smtClean="0">
                <a:latin typeface="Calibri" pitchFamily="34" charset="0"/>
              </a:rPr>
              <a:t>".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42938"/>
            <a:ext cx="4114800" cy="5786437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Во многих городах России и других стран существуют улицы, проспекты, площади, бульвары, парки, клубы и школы имени Гагарина.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3305250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/>
              <a:t>В честь Юрия Гагарина названо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научно-исследовательское судно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«Космонавт Юрий Гагарин»</a:t>
            </a:r>
            <a:endParaRPr lang="ru-RU" sz="2000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" y="1928813"/>
            <a:ext cx="2123727" cy="164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://autotravel.ru/phalbum/90104/10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203848" y="2924944"/>
            <a:ext cx="2160240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012160" y="3105835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Центр подготовки космонавтов им. Ю. А. Гагарина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Юбилейная монета, выпущенная в 2001ом году</a:t>
            </a:r>
            <a:endParaRPr lang="ru-RU" dirty="0"/>
          </a:p>
        </p:txBody>
      </p:sp>
      <p:pic>
        <p:nvPicPr>
          <p:cNvPr id="36866" name="Picture 2" descr="Юбилейная монета, выпущенная в 2001ом году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57158" y="1500174"/>
            <a:ext cx="381000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857625" cy="6583362"/>
          </a:xfrm>
        </p:spPr>
        <p:txBody>
          <a:bodyPr/>
          <a:lstStyle/>
          <a:p>
            <a:r>
              <a:rPr lang="ru-RU" sz="3100" b="1" smtClean="0">
                <a:solidFill>
                  <a:srgbClr val="002060"/>
                </a:solidFill>
              </a:rPr>
              <a:t>А улыбка Юрия Гагарина бессмертна. Она стала символом. Гагарин улыбался всему миру. Он улыбался нашей планете, радовался солнцу, лесам и полям</a:t>
            </a:r>
            <a:r>
              <a:rPr lang="ru-RU" b="1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357688" y="357188"/>
            <a:ext cx="3022624" cy="507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b="1" smtClean="0"/>
              <a:t>Записка Юрия Гагарина</a:t>
            </a:r>
            <a:r>
              <a:rPr lang="ru-RU" smtClean="0"/>
              <a:t>: </a:t>
            </a:r>
          </a:p>
        </p:txBody>
      </p:sp>
      <p:pic>
        <p:nvPicPr>
          <p:cNvPr id="23555" name="Picture 2" descr="http://hochu.vkosmos.ru/wp-content/uploads/2009/02/zapiska_gagarin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57313"/>
            <a:ext cx="47148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786313" y="928689"/>
            <a:ext cx="2954039" cy="2500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Корабль «Восток»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0" y="1"/>
            <a:ext cx="671514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36501" bIns="0" anchor="ctr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 </a:t>
            </a:r>
            <a:r>
              <a:rPr lang="ru-RU" sz="16800" dirty="0"/>
              <a:t> </a:t>
            </a:r>
            <a:r>
              <a:rPr lang="ru-RU" dirty="0"/>
              <a:t>                                                                                  </a:t>
            </a:r>
            <a:br>
              <a:rPr lang="ru-RU" dirty="0"/>
            </a:br>
            <a:endParaRPr lang="ru-RU" dirty="0"/>
          </a:p>
        </p:txBody>
      </p:sp>
      <p:pic>
        <p:nvPicPr>
          <p:cNvPr id="6148" name="Picture 2" descr="http://pics.livejournal.com/sovietdetstvo/pic/0006sr88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63500" y="1285875"/>
            <a:ext cx="5276850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6429375" y="1214438"/>
            <a:ext cx="2714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Космический корабль типа «Восток» — в числе экспонатов Выставки достижений народного хозяйства СССР в Москве. На таких кораблях совершали свои полеты Ю. А. Гагарин, Г. С. Титов, А. Г. Николаев, П. Р. Попович, В. Н. Тереш­кова, В. Ф. Быковский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857752" y="274638"/>
            <a:ext cx="4286248" cy="158272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Столб, установленный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12 апреля 1961 г. на месте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приземления Юрия Гагарина</a:t>
            </a:r>
            <a:r>
              <a:rPr lang="ru-RU" sz="2400" b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4339" name="Picture 2" descr="http://hochu.vkosmos.ru/wp-content/uploads/2009/02/stolb_gagarina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1835696" cy="266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940152" y="1571613"/>
            <a:ext cx="2256709" cy="26494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249285" y="5130845"/>
            <a:ext cx="3941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Памятник Ю. Гагарину на месте приземления возле города Энгельса В Саратовской области.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38" y="274638"/>
            <a:ext cx="3357562" cy="3582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Корабль "Восток" после приземления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3" name="Picture 2" descr="http://epizodsspace.testpilot.ru/bibl/gagarin/doroga81/vkl26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55575" y="0"/>
            <a:ext cx="3686175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274638"/>
            <a:ext cx="2471726" cy="48688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Бабушка и внучка: первые увидевшие приземление Ю.А.Гагарина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026" name="Picture 2" descr="Бабушка и внучка: первые увидевшие приземление Ю.А.Гагарина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55575" y="285728"/>
            <a:ext cx="24479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media.bcm.ru/23/ac8a811f-68a6-496e-9903-6bd058b61388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556792"/>
            <a:ext cx="3491880" cy="19103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4237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Встреча Юрия Гагарина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-857280"/>
            <a:ext cx="2928926" cy="7429552"/>
          </a:xfrm>
        </p:spPr>
        <p:txBody>
          <a:bodyPr/>
          <a:lstStyle/>
          <a:p>
            <a:r>
              <a:rPr lang="ru-RU" sz="2800" b="1" dirty="0" smtClean="0"/>
              <a:t>Встреча</a:t>
            </a:r>
            <a:br>
              <a:rPr lang="ru-RU" sz="2800" b="1" dirty="0" smtClean="0"/>
            </a:br>
            <a:r>
              <a:rPr lang="ru-RU" sz="2800" b="1" dirty="0" smtClean="0"/>
              <a:t>с бывшими односельчанами. </a:t>
            </a:r>
            <a:r>
              <a:rPr lang="ru-RU" sz="2800" b="1" dirty="0" err="1" smtClean="0"/>
              <a:t>Клушино</a:t>
            </a:r>
            <a:r>
              <a:rPr lang="ru-RU" sz="2800" b="1" dirty="0" smtClean="0"/>
              <a:t>. 1961 г.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9938" name="Picture 2" descr="Встреча с бывшими односельчанами. Клушино. 1961 г.">
            <a:hlinkClick r:id="rId2" tooltip="Встреча с бывшими односельчанами. Клушино. 1961 г.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55575" y="142852"/>
            <a:ext cx="171450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429125" y="1857375"/>
            <a:ext cx="4714875" cy="4786313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8195" name="Picture 2" descr="Советские космонавты (68 фотографий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0"/>
            <a:ext cx="28956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4714875" y="285750"/>
            <a:ext cx="4429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ea typeface="Times New Roman" pitchFamily="18" charset="0"/>
              </a:rPr>
              <a:t>12 апреля 1961 г. Юрий Гагарин первым из землян совершил космический полет на корабле "Восток". </a:t>
            </a:r>
            <a:endParaRPr lang="ru-RU" sz="2400">
              <a:solidFill>
                <a:srgbClr val="C00000"/>
              </a:solidFill>
              <a:ea typeface="Times New Roman" pitchFamily="18" charset="0"/>
            </a:endParaRPr>
          </a:p>
          <a:p>
            <a:pPr eaLnBrk="0" hangingPunct="0"/>
            <a:r>
              <a:rPr lang="ru-RU" sz="2400" b="1">
                <a:solidFill>
                  <a:srgbClr val="C00000"/>
                </a:solidFill>
                <a:ea typeface="Times New Roman" pitchFamily="18" charset="0"/>
              </a:rPr>
              <a:t>За этот подвиг ему было присвоено звание Героя Советского Союза, а день полета Гагарина в космос был объявлен праздником - Днём космонавтики</a:t>
            </a:r>
            <a:r>
              <a:rPr lang="ru-RU" sz="2400">
                <a:solidFill>
                  <a:srgbClr val="C00000"/>
                </a:solidFill>
                <a:ea typeface="Times New Roman" pitchFamily="18" charset="0"/>
              </a:rPr>
              <a:t> </a:t>
            </a:r>
            <a:endParaRPr lang="ru-RU" sz="2400">
              <a:solidFill>
                <a:srgbClr val="C00000"/>
              </a:solidFill>
            </a:endParaRPr>
          </a:p>
          <a:p>
            <a:pPr eaLnBrk="0" hangingPunct="0"/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363</Words>
  <Application>Microsoft Office PowerPoint</Application>
  <PresentationFormat>Экран (4:3)</PresentationFormat>
  <Paragraphs>35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Корабль «Восток»</vt:lpstr>
      <vt:lpstr>Столб, установленный  12 апреля 1961 г. на месте приземления Юрия Гагарина. </vt:lpstr>
      <vt:lpstr>Корабль "Восток" после приземления  </vt:lpstr>
      <vt:lpstr>Бабушка и внучка: первые увидевшие приземление Ю.А.Гагарина  </vt:lpstr>
      <vt:lpstr>Слайд 7</vt:lpstr>
      <vt:lpstr>Встреча с бывшими односельчанами. Клушино. 1961 г. </vt:lpstr>
      <vt:lpstr> </vt:lpstr>
      <vt:lpstr>1963 год. Космонавт Юрий Гагарин в гостях у пионеров.</vt:lpstr>
      <vt:lpstr>1966 год. Юрий Гагарин с женой Валентиной рассматривают подарки от зарубежных гостей</vt:lpstr>
      <vt:lpstr>Юрий Алексеевич Гагарин родился  9 марта 1934 года в селе Клушино Гжатского района Смоленской области, недалеко от города Гжатск, который ныне переименован в Гагарин</vt:lpstr>
      <vt:lpstr>Землянка, в которой в годы войны жила семья Гагариных </vt:lpstr>
      <vt:lpstr>Его отец, Алексей Иванович Гагарин (1902—1973), - работал плотником,  мать, Анна Тимофеевна Матвеева (1903—1984), - работала на молочнотоварной ферме </vt:lpstr>
      <vt:lpstr>Гагарин – курсант Саратовского авиационного училища  </vt:lpstr>
      <vt:lpstr>9 декабря 1959 года, Гагарин написал заявление с просьбой зачислить его в группу кандидатов в космонавты.  Уже через неделю его вызвали в Москву для прохождения всестороннего медицинского обследования.  В результате старший лейтенант Гагарин был признан  годным для космических полетов.  3 марта 1960 года Ю.Гагарин был зачислен в группу                       кандидатов  в космонавты        </vt:lpstr>
      <vt:lpstr>У Юрия Гагарина была  крепкая семья.    Он женился на  Валентине Ивановне Горячевой,  которая стала его верным соратником на многие годы.    В их семье выросли  две дочери - Лена и Галя.      </vt:lpstr>
      <vt:lpstr>  </vt:lpstr>
      <vt:lpstr>           Похоронен Юрий Гагарин у Кремлёвской стены  на Красной площади.         </vt:lpstr>
      <vt:lpstr>Во многих городах России и других стран существуют улицы, проспекты, площади, бульвары, парки, клубы и школы имени Гагарина. </vt:lpstr>
      <vt:lpstr>В честь Юрия Гагарина названо  научно-исследовательское судно  «Космонавт Юрий Гагарин»</vt:lpstr>
      <vt:lpstr>Юбилейная монета, выпущенная в 2001ом году</vt:lpstr>
      <vt:lpstr>А улыбка Юрия Гагарина бессмертна. Она стала символом. Гагарин улыбался всему миру. Он улыбался нашей планете, радовался солнцу, лесам и полям.</vt:lpstr>
      <vt:lpstr>Записка Юрия Гагарина: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артур</cp:lastModifiedBy>
  <cp:revision>88</cp:revision>
  <dcterms:created xsi:type="dcterms:W3CDTF">2011-04-06T11:07:07Z</dcterms:created>
  <dcterms:modified xsi:type="dcterms:W3CDTF">2012-10-13T19:54:50Z</dcterms:modified>
</cp:coreProperties>
</file>