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886728" cy="5929353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Кострома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Волга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Дунай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Курск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Свапа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Воронеж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685800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36663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3432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-maya-2008-memorial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4429156" cy="5286412"/>
          </a:xfrm>
        </p:spPr>
      </p:pic>
      <p:pic>
        <p:nvPicPr>
          <p:cNvPr id="6" name="Содержимое 5" descr="4737493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571480"/>
            <a:ext cx="4352956" cy="628652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П(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амятник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К(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ати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З(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еленко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Р(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ека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Т(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ускарь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К(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расная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П(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лощадь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115328" cy="5483245"/>
          </a:xfrm>
        </p:spPr>
        <p:txBody>
          <a:bodyPr/>
          <a:lstStyle/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деревне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Кузьминка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новая школа. Утром Ира Петрова и Коля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Шукоин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идут в школу. Их учит Вера Павловна. После уроков Сомов Юра убирает класс. Ребят ждет собака Рыжик.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1437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833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</Words>
  <Application>Microsoft Office PowerPoint</Application>
  <PresentationFormat>Экран (4:3)</PresentationFormat>
  <Paragraphs>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Кострома  Волга Дунай  Курск Свапа Воронеж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2012-05-11T16:08:00Z</dcterms:modified>
</cp:coreProperties>
</file>