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62" r:id="rId4"/>
    <p:sldId id="263" r:id="rId5"/>
    <p:sldId id="264" r:id="rId6"/>
    <p:sldId id="265" r:id="rId7"/>
    <p:sldId id="267" r:id="rId8"/>
    <p:sldId id="275" r:id="rId9"/>
    <p:sldId id="266" r:id="rId10"/>
    <p:sldId id="269" r:id="rId11"/>
    <p:sldId id="268" r:id="rId12"/>
    <p:sldId id="27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rgbClr val="FDDFF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118176" cy="532859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«Учитель в современном мире»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908720"/>
            <a:ext cx="7554416" cy="18722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latin typeface="Arial Black" pitchFamily="34" charset="0"/>
              </a:rPr>
              <a:t>Дискуссия на тему:</a:t>
            </a:r>
            <a:endParaRPr lang="ru-RU" sz="48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7818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Вопрос от эксперта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Администрация одной из школ во Флориде советует учителям не «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френдить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учеников в социальных сетях, утверждая, что связь между учителем и учеником в этой среде является «неуместной».</a:t>
            </a: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России повсеместно распространено общение  посредством социальных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сетей.Как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вы считаете, допустимо ли учителям добавлять в друзья учеников и общаться с ними посредством сайтов наподобие «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Вконтакте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«Одноклассники» или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Facebook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5699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0968"/>
            <a:ext cx="8352928" cy="98381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Подготовка коллажей, работа в группах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83652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Давайте попробуем обобщить все, что обсуждалось в этом зале, и создать собирательный образ современного учителя. Для этого мы предлагаем каждой группе сделать коллаж, отразив на нем имидж, характер, знания, умения, навыки, которыми должен обладать учитель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292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165618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Каким должен быть современный учитель?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127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Я считаю, что современный учитель – человек, способный улыбаться и интересоваться всем тем, что его окружает, ведь школа жива, пока учитель в ней интересен ребенку. Для современного учителя очень важно никогда не останавливаться на достигнутом, а обязательно идти вперед.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18368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"Учителя народ особый, их труд ничем не измерим, и каждый день открытий полон и каждый ученик любим")))) Учитель-это наша ценность, настоящий искренний учитель должен любить своих воспитанников, дорожить, помогать им в любой ситуации.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4854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Учитель! Педагог! Преподаватель! Для меня хороший учитель-это человек, истинно фанат своей профессиональной деятельности. Современный, человек, который был бы в курсе всех событий, хотела бы, чтобы он стал другом для меня...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020" y="4653136"/>
            <a:ext cx="4211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Современный учитель, на мой взгляд должен иметь наличие интереса к деятельности, должен быть человеком чувственным, понимающий себя и окружающих, должен учитывать взгляды ученика, всегда вносить что-то новое в учебный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172983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Дорогие друзья мы хотели бы поблагодарить каждого из вас за участие в обсуждении.  Нам очень важно ваше мнение о сегодняшней встрече. Пожалуйста, заполните анкеты обратной связи.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Дорогие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наши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любимые учителя, спасибо вам за инициативу, творчество и неиссякаемую энергию! До новых встреч!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18874"/>
            <a:ext cx="3531127" cy="319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1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92888" cy="129614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Социологический опрос на тему: </a:t>
            </a:r>
            <a:r>
              <a:rPr lang="ru-RU" sz="4000" dirty="0" smtClean="0"/>
              <a:t>      «Современный учитель»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9687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Исследования, проведенные среди родителей нашей школы, показали следующие результаты:</a:t>
            </a:r>
          </a:p>
          <a:p>
            <a:endParaRPr lang="ru-RU" b="1" dirty="0"/>
          </a:p>
          <a:p>
            <a:r>
              <a:rPr lang="ru-RU" b="1" dirty="0"/>
              <a:t>1.Какой учитель должен работать в современной школе?</a:t>
            </a:r>
          </a:p>
          <a:p>
            <a:endParaRPr lang="ru-RU" b="1" dirty="0"/>
          </a:p>
          <a:p>
            <a:r>
              <a:rPr lang="ru-RU" b="1" dirty="0"/>
              <a:t>46% - умный, грамотный, интеллигентный, всесторонне развитый, талантливый.</a:t>
            </a:r>
          </a:p>
          <a:p>
            <a:endParaRPr lang="ru-RU" b="1" dirty="0"/>
          </a:p>
          <a:p>
            <a:r>
              <a:rPr lang="ru-RU" b="1" dirty="0"/>
              <a:t>30% - опытный профессионал, любящий свою работу.</a:t>
            </a:r>
          </a:p>
          <a:p>
            <a:endParaRPr lang="ru-RU" b="1" dirty="0"/>
          </a:p>
          <a:p>
            <a:r>
              <a:rPr lang="ru-RU" b="1" dirty="0"/>
              <a:t>26% - понимающий и любящий детей</a:t>
            </a:r>
          </a:p>
          <a:p>
            <a:endParaRPr lang="ru-RU" b="1" dirty="0"/>
          </a:p>
          <a:p>
            <a:r>
              <a:rPr lang="ru-RU" b="1" dirty="0"/>
              <a:t>21% - доброжелательный, уравновешенный, внимательный, справедливый, ответственный.</a:t>
            </a:r>
          </a:p>
          <a:p>
            <a:endParaRPr lang="ru-RU" b="1" dirty="0"/>
          </a:p>
          <a:p>
            <a:r>
              <a:rPr lang="ru-RU" b="1" dirty="0"/>
              <a:t>12% - строгий, требовательный, справедливый.</a:t>
            </a:r>
          </a:p>
          <a:p>
            <a:endParaRPr lang="ru-RU" b="1" dirty="0"/>
          </a:p>
          <a:p>
            <a:r>
              <a:rPr lang="ru-RU" b="1" dirty="0"/>
              <a:t>9% - доброе сердце и железные нервы.</a:t>
            </a:r>
          </a:p>
        </p:txBody>
      </p:sp>
    </p:spTree>
    <p:extLst>
      <p:ext uri="{BB962C8B-B14F-4D97-AF65-F5344CB8AC3E}">
        <p14:creationId xmlns:p14="http://schemas.microsoft.com/office/powerpoint/2010/main" val="38204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881336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3734" y="404664"/>
            <a:ext cx="792088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•</a:t>
            </a:r>
            <a:r>
              <a:rPr lang="ru-RU" sz="2000" b="1" dirty="0"/>
              <a:t>	</a:t>
            </a:r>
            <a:r>
              <a:rPr lang="ru-RU" b="1" dirty="0"/>
              <a:t>Стремитесь говорить четко и лаконично. Чтобы выступление было кратким и ясным, можно воспользоваться МОПС - формулой:</a:t>
            </a:r>
          </a:p>
          <a:p>
            <a:r>
              <a:rPr lang="ru-RU" b="1" dirty="0"/>
              <a:t>М – мнение (в чем заключается ваша точка зрения) – Я считаю, что…</a:t>
            </a:r>
          </a:p>
          <a:p>
            <a:r>
              <a:rPr lang="ru-RU" b="1" dirty="0"/>
              <a:t>О – обоснование (на чем вы основываетесь, довод в поддержку вашего мнения) - …потому, что…</a:t>
            </a:r>
          </a:p>
          <a:p>
            <a:r>
              <a:rPr lang="ru-RU" b="1" dirty="0"/>
              <a:t>П – пример (факты, иллюстрирующие ваш довод) - …например…</a:t>
            </a:r>
          </a:p>
          <a:p>
            <a:r>
              <a:rPr lang="ru-RU" b="1" dirty="0"/>
              <a:t>С – следствие (вывод, что надо сделать, призыв к принятию вашего позиции) -…поэтому….</a:t>
            </a:r>
          </a:p>
          <a:p>
            <a:r>
              <a:rPr lang="ru-RU" b="1" dirty="0"/>
              <a:t>•	Критикуйте идеи, а не людей</a:t>
            </a:r>
          </a:p>
          <a:p>
            <a:r>
              <a:rPr lang="ru-RU" b="1" dirty="0"/>
              <a:t>•	Цель каждого из нас не в том, чтобы “победить”, а в том, чтобы прийти к наилучшему решению</a:t>
            </a:r>
          </a:p>
          <a:p>
            <a:r>
              <a:rPr lang="ru-RU" b="1" dirty="0"/>
              <a:t>•	Побуждайте каждого из участников к тому, чтобы участвовать в обсуждении</a:t>
            </a:r>
          </a:p>
          <a:p>
            <a:r>
              <a:rPr lang="ru-RU" b="1" dirty="0"/>
              <a:t>•	Выслушивайте соображения каждого, даже если не согласны с ними</a:t>
            </a:r>
          </a:p>
          <a:p>
            <a:endParaRPr lang="ru-RU" b="1" dirty="0"/>
          </a:p>
          <a:p>
            <a:r>
              <a:rPr lang="ru-RU" b="1" dirty="0"/>
              <a:t>•	Не бойтесь изменить свою точку зрения под воздействием фактов и убедительных аргументов </a:t>
            </a:r>
          </a:p>
        </p:txBody>
      </p:sp>
    </p:spTree>
    <p:extLst>
      <p:ext uri="{BB962C8B-B14F-4D97-AF65-F5344CB8AC3E}">
        <p14:creationId xmlns:p14="http://schemas.microsoft.com/office/powerpoint/2010/main" val="32187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3020144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произносишь слово учитель, перед глазами возникает не абстрактный образ, а представляется конкретный человек этой профессии, с которым свела тебя жизнь. Учитель не только даёт знания по тому или иному предмету, но и влияет на личность человека, оставляет след в нашей душе, замечаем мы это или нет. Именно поэтому вопрос, каким должен быть настоящий учитель, актуален всегда. </a:t>
            </a:r>
          </a:p>
          <a:p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разное время о качествах, целях, и  идеалах учителя рассуждали многие писатели, философы, педагоги. Мы предлагаем проанализировать высказывания классиков и сделать выводы, насколько соответствуют они современной действительности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76672"/>
            <a:ext cx="4392487" cy="29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26" y="476672"/>
            <a:ext cx="4357265" cy="29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группах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809"/>
            <a:ext cx="3807866" cy="38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809"/>
            <a:ext cx="3157603" cy="378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6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6781800" cy="144016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Вопрос от экспертов: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838" y="1772816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: </a:t>
            </a:r>
            <a:r>
              <a:rPr lang="ru-RU" sz="2800" b="1" dirty="0">
                <a:solidFill>
                  <a:srgbClr val="002060"/>
                </a:solidFill>
              </a:rPr>
              <a:t>В кризис многие представители других профессий перешли работать в школы. Как вы считаете, учителем может работать только человек, получивший специальное педагогическое образование или это не обязательно в XXI веке?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304256" cy="23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7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02949"/>
            <a:ext cx="83529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Информационное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общество во многом изменило позицию учителя. Сегодня учащиеся, особенно старшеклассники, используют в качестве источника знаний интернет и телевидение. Какими должны быть взаимоотношения учителя и детей, для эффективного процесса обучения? Как современный учитель должен вести себя в той или иной ситуации? Мы предлагаем каждой группе обсудить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ситуацию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из школьной жизни и вывести идеальную модель поведения учителя.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5379"/>
            <a:ext cx="3178957" cy="209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6177"/>
            <a:ext cx="2592288" cy="228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группах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809"/>
            <a:ext cx="3807866" cy="38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809"/>
            <a:ext cx="3157603" cy="378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5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781800" cy="122413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Вопрос от экспертов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 современном технологически развитом обществе все чаще используется дистанционное обучение. Как вы считаете, заменит ли компьютер учителя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6308"/>
            <a:ext cx="3816424" cy="285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6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250</TotalTime>
  <Words>675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«Учитель в современном мире»</vt:lpstr>
      <vt:lpstr>Социологический опрос на тему:       «Современный учитель»</vt:lpstr>
      <vt:lpstr>Правила</vt:lpstr>
      <vt:lpstr>Презентация PowerPoint</vt:lpstr>
      <vt:lpstr>Работа в группах </vt:lpstr>
      <vt:lpstr>Вопрос от экспертов:</vt:lpstr>
      <vt:lpstr>Презентация PowerPoint</vt:lpstr>
      <vt:lpstr>Работа в группах </vt:lpstr>
      <vt:lpstr>Вопрос от экспертов</vt:lpstr>
      <vt:lpstr>Вопрос от эксперта</vt:lpstr>
      <vt:lpstr>Подготовка коллажей, работа в группах </vt:lpstr>
      <vt:lpstr>Каким должен быть современный учитель?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«Учитель в современном мире»</dc:title>
  <dc:creator>Sony</dc:creator>
  <cp:lastModifiedBy>Sony</cp:lastModifiedBy>
  <cp:revision>31</cp:revision>
  <dcterms:created xsi:type="dcterms:W3CDTF">2013-04-29T20:29:42Z</dcterms:created>
  <dcterms:modified xsi:type="dcterms:W3CDTF">2013-04-30T08:15:56Z</dcterms:modified>
</cp:coreProperties>
</file>