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9" r:id="rId6"/>
    <p:sldId id="271" r:id="rId7"/>
    <p:sldId id="268" r:id="rId8"/>
    <p:sldId id="270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6536-5AD0-4027-8D9D-E7EF2DACEF21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D4E5-A8A1-45DA-BE85-DCA7C14846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6536-5AD0-4027-8D9D-E7EF2DACEF21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D4E5-A8A1-45DA-BE85-DCA7C14846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6536-5AD0-4027-8D9D-E7EF2DACEF21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D4E5-A8A1-45DA-BE85-DCA7C14846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6536-5AD0-4027-8D9D-E7EF2DACEF21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D4E5-A8A1-45DA-BE85-DCA7C14846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6536-5AD0-4027-8D9D-E7EF2DACEF21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D4E5-A8A1-45DA-BE85-DCA7C14846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6536-5AD0-4027-8D9D-E7EF2DACEF21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D4E5-A8A1-45DA-BE85-DCA7C14846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6536-5AD0-4027-8D9D-E7EF2DACEF21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D4E5-A8A1-45DA-BE85-DCA7C14846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6536-5AD0-4027-8D9D-E7EF2DACEF21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D4E5-A8A1-45DA-BE85-DCA7C14846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6536-5AD0-4027-8D9D-E7EF2DACEF21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D4E5-A8A1-45DA-BE85-DCA7C14846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6536-5AD0-4027-8D9D-E7EF2DACEF21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D4E5-A8A1-45DA-BE85-DCA7C14846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6536-5AD0-4027-8D9D-E7EF2DACEF21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D4E5-A8A1-45DA-BE85-DCA7C14846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16536-5AD0-4027-8D9D-E7EF2DACEF21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BD4E5-A8A1-45DA-BE85-DCA7C14846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2643182"/>
            <a:ext cx="4929222" cy="242889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О, сколько нам открытий чудных </a:t>
            </a:r>
          </a:p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Готовит просвещенья дух, </a:t>
            </a:r>
          </a:p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опыт - сын ошибок трудных,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гений - парадоксов друг.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А.С.Пушкин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278608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ната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к</a:t>
            </a: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рова, мо</a:t>
            </a: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око, яг</a:t>
            </a: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да,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поми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ор, зая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яз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</a:t>
            </a:r>
          </a:p>
          <a:p>
            <a:pPr>
              <a:buNone/>
            </a:pP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ru-RU" sz="5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МОЛОДЦЫ !</a:t>
            </a:r>
            <a:endParaRPr lang="ru-RU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28794" y="2285992"/>
            <a:ext cx="507209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гений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человек, обладающий высшей степенью одаренности, таланта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парадокс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(греч. «неожиданный, странный») – явление, кажущееся невероятным, неожиданным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просвещенье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распространение знаний, образование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Documents and Settings\Ольга\Мои документы\Мои рисунки\160f5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1928794" y="214290"/>
            <a:ext cx="507209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Ольга\Мои документы\Мои рисунки\160f5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 rot="21117403">
            <a:off x="1276350" y="212725"/>
            <a:ext cx="1414463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714744" y="1714489"/>
            <a:ext cx="4972056" cy="3214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Есть такой </a:t>
            </a:r>
            <a:r>
              <a:rPr lang="ru-RU" b="1" dirty="0">
                <a:solidFill>
                  <a:srgbClr val="C00000"/>
                </a:solidFill>
              </a:rPr>
              <a:t>циркач</a:t>
            </a:r>
            <a:r>
              <a:rPr lang="ru-RU" b="1" dirty="0">
                <a:solidFill>
                  <a:srgbClr val="002060"/>
                </a:solidFill>
              </a:rPr>
              <a:t> лихой: 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Чертит круг одной ногой, 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А другой проткнул бумагу,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Уцепился </a:t>
            </a:r>
            <a:r>
              <a:rPr lang="ru-RU" b="1" dirty="0">
                <a:solidFill>
                  <a:srgbClr val="002060"/>
                </a:solidFill>
              </a:rPr>
              <a:t>- и ни шагу.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   </a:t>
            </a:r>
            <a:r>
              <a:rPr lang="ru-RU" b="1" dirty="0" smtClean="0">
                <a:solidFill>
                  <a:srgbClr val="002060"/>
                </a:solidFill>
              </a:rPr>
              <a:t>                             </a:t>
            </a:r>
            <a:r>
              <a:rPr lang="ru-RU" b="1" dirty="0" smtClean="0">
                <a:solidFill>
                  <a:srgbClr val="C00000"/>
                </a:solidFill>
              </a:rPr>
              <a:t>(</a:t>
            </a:r>
            <a:r>
              <a:rPr lang="ru-RU" b="1" dirty="0">
                <a:solidFill>
                  <a:srgbClr val="C00000"/>
                </a:solidFill>
              </a:rPr>
              <a:t>Циркуль)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278608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lot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429000"/>
            <a:ext cx="2857520" cy="2524121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000372"/>
            <a:ext cx="250507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357166"/>
            <a:ext cx="2786082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85728"/>
            <a:ext cx="2357454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«секрет» написания букв </a:t>
            </a:r>
            <a:r>
              <a:rPr lang="ru-RU" sz="4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lang="ru-RU" sz="32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4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после </a:t>
            </a:r>
            <a:r>
              <a:rPr lang="ru-RU" sz="4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</a:t>
            </a:r>
            <a:endParaRPr lang="ru-RU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ца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ци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цу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ru-RU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цы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цо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1B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1B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100"/>
                            </p:stCondLst>
                            <p:childTnLst>
                              <p:par>
                                <p:cTn id="16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1B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1B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..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рк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..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ркач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..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рковой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928670"/>
            <a:ext cx="5283230" cy="392909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Рассуждай    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так: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надо    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проверить,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являются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 слова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..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рк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..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ркач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и «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..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рковой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родственными.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Если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они родственные,    то у них есть    ОБЩАЯ    часть    (корень),    которая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означает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одно и то же    и пишется одинаково!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2828916" cy="31369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825" r="5825"/>
          <a:stretch>
            <a:fillRect/>
          </a:stretch>
        </p:blipFill>
        <p:spPr bwMode="auto">
          <a:xfrm rot="10800000">
            <a:off x="214282" y="1428736"/>
            <a:ext cx="314327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Месяц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6200000" flipH="1">
            <a:off x="4250529" y="4822041"/>
            <a:ext cx="285752" cy="785818"/>
          </a:xfrm>
          <a:prstGeom prst="moon">
            <a:avLst>
              <a:gd name="adj" fmla="val 0"/>
            </a:avLst>
          </a:prstGeom>
          <a:solidFill>
            <a:schemeClr val="accent1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Месяц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6200000" flipH="1">
            <a:off x="5643570" y="4786322"/>
            <a:ext cx="285752" cy="857256"/>
          </a:xfrm>
          <a:prstGeom prst="moon">
            <a:avLst>
              <a:gd name="adj" fmla="val 0"/>
            </a:avLst>
          </a:prstGeom>
          <a:solidFill>
            <a:schemeClr val="accent1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Месяц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6200000" flipH="1">
            <a:off x="3036083" y="4750603"/>
            <a:ext cx="214314" cy="857256"/>
          </a:xfrm>
          <a:prstGeom prst="moon">
            <a:avLst>
              <a:gd name="adj" fmla="val 0"/>
            </a:avLst>
          </a:prstGeom>
          <a:solidFill>
            <a:schemeClr val="accent1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00166" y="5000636"/>
            <a:ext cx="6858048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рк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ркач, ц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рковой.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1357298"/>
            <a:ext cx="135732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рк</a:t>
            </a:r>
            <a:endPara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857364"/>
            <a:ext cx="164307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фра</a:t>
            </a:r>
            <a:endPara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071942"/>
            <a:ext cx="192882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трус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428868"/>
            <a:ext cx="164307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пальц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000372"/>
            <a:ext cx="1428760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бойц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500438"/>
            <a:ext cx="228601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линдр</a:t>
            </a:r>
            <a:endPara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4143380"/>
            <a:ext cx="571504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3571876"/>
            <a:ext cx="571504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3071810"/>
            <a:ext cx="571504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ы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1285860"/>
            <a:ext cx="714380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и  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43042" y="2500306"/>
            <a:ext cx="571504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ы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1785926"/>
            <a:ext cx="928694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и  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14744" y="1428736"/>
            <a:ext cx="1785950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птица -</a:t>
            </a:r>
            <a:endParaRPr lang="ru-RU" sz="3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500694" y="1428736"/>
            <a:ext cx="192882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птиц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ы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86182" y="2000240"/>
            <a:ext cx="2000264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синица -</a:t>
            </a:r>
            <a:endParaRPr lang="ru-RU" sz="3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643306" y="3643314"/>
            <a:ext cx="2000264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конец -</a:t>
            </a:r>
            <a:endParaRPr lang="ru-RU" sz="3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714744" y="2571744"/>
            <a:ext cx="2143140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лисица -</a:t>
            </a:r>
            <a:endParaRPr lang="ru-RU" sz="3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429256" y="1928802"/>
            <a:ext cx="2357454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синиц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ы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00694" y="2571744"/>
            <a:ext cx="2357454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лисиц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ы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72132" y="3643314"/>
            <a:ext cx="185738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конц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ы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7" grpId="0"/>
      <p:bldP spid="19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лова-исключения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1500174"/>
            <a:ext cx="3186106" cy="378621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пленок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ган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ц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почках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п-ц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</a:t>
            </a:r>
          </a:p>
          <a:p>
            <a:pPr>
              <a:buNone/>
            </a:pP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пки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кать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226</Words>
  <Application>Microsoft Office PowerPoint</Application>
  <PresentationFormat>Экран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«секрет» написания букв ы-и после ц</vt:lpstr>
      <vt:lpstr>Слайд 6</vt:lpstr>
      <vt:lpstr>Слайд 7</vt:lpstr>
      <vt:lpstr>Слайд 8</vt:lpstr>
      <vt:lpstr>Слова-исключения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XTreme</cp:lastModifiedBy>
  <cp:revision>66</cp:revision>
  <dcterms:created xsi:type="dcterms:W3CDTF">2012-01-16T16:56:23Z</dcterms:created>
  <dcterms:modified xsi:type="dcterms:W3CDTF">2012-01-19T17:38:06Z</dcterms:modified>
</cp:coreProperties>
</file>