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71" r:id="rId4"/>
    <p:sldId id="264" r:id="rId5"/>
    <p:sldId id="289" r:id="rId6"/>
    <p:sldId id="285" r:id="rId7"/>
    <p:sldId id="270" r:id="rId8"/>
    <p:sldId id="267" r:id="rId9"/>
    <p:sldId id="268" r:id="rId10"/>
    <p:sldId id="266" r:id="rId11"/>
    <p:sldId id="279" r:id="rId12"/>
    <p:sldId id="281" r:id="rId13"/>
    <p:sldId id="283" r:id="rId14"/>
    <p:sldId id="280" r:id="rId15"/>
    <p:sldId id="287" r:id="rId16"/>
    <p:sldId id="282" r:id="rId17"/>
    <p:sldId id="288" r:id="rId18"/>
    <p:sldId id="286" r:id="rId19"/>
    <p:sldId id="272" r:id="rId20"/>
    <p:sldId id="277" r:id="rId21"/>
    <p:sldId id="273" r:id="rId22"/>
    <p:sldId id="274" r:id="rId23"/>
    <p:sldId id="278" r:id="rId24"/>
    <p:sldId id="275" r:id="rId25"/>
    <p:sldId id="276" r:id="rId26"/>
    <p:sldId id="256" r:id="rId27"/>
    <p:sldId id="29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agold.ru/fon/clipart/n/nog/nogik10.jpg" TargetMode="External"/><Relationship Id="rId13" Type="http://schemas.openxmlformats.org/officeDocument/2006/relationships/hyperlink" Target="http://pixelbrush.ru/uploads/posts/2010-11/1289592901_poni-450x418.jpg" TargetMode="External"/><Relationship Id="rId3" Type="http://schemas.openxmlformats.org/officeDocument/2006/relationships/hyperlink" Target="http://i028.radikal.ru/0903/a8/193bdcf8e9de.jpg" TargetMode="External"/><Relationship Id="rId7" Type="http://schemas.openxmlformats.org/officeDocument/2006/relationships/hyperlink" Target="http://www.lenagold.ru/fon/clipart/k/kow/korova14.jpg" TargetMode="External"/><Relationship Id="rId12" Type="http://schemas.openxmlformats.org/officeDocument/2006/relationships/hyperlink" Target="http://nkozlov.ru/upload/images/0810/0810301322050.jpg" TargetMode="External"/><Relationship Id="rId2" Type="http://schemas.openxmlformats.org/officeDocument/2006/relationships/hyperlink" Target="http://www.it-n.ru/communities.aspx?cat_no=13748&amp;d_no=222265&amp;ext=Attachment.aspx?Id=9700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enagold.ru/fon/clipart/r/rak/raky04.jpg" TargetMode="External"/><Relationship Id="rId11" Type="http://schemas.openxmlformats.org/officeDocument/2006/relationships/hyperlink" Target="http://www.ivarus.ru/products_pictures/459%20Venik.jpg" TargetMode="External"/><Relationship Id="rId5" Type="http://schemas.openxmlformats.org/officeDocument/2006/relationships/hyperlink" Target="http://www.lenagold.ru/fon/clipart/r/roza/kras/roza197.jpg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://www.painted-tiles.com/_borders/radish.jpg" TargetMode="External"/><Relationship Id="rId4" Type="http://schemas.openxmlformats.org/officeDocument/2006/relationships/hyperlink" Target="http://www.lenagold.ru/fon/clipart/g/grib/grib05.jpg" TargetMode="External"/><Relationship Id="rId9" Type="http://schemas.openxmlformats.org/officeDocument/2006/relationships/hyperlink" Target="http://skyclipart.ru/uploads/posts/2011-04/thumbs/1303040762_flowering_branches_s.jpg" TargetMode="External"/><Relationship Id="rId14" Type="http://schemas.openxmlformats.org/officeDocument/2006/relationships/hyperlink" Target="http://www.lenagold.ru/fon/clipart/k/krab/krab14.jpg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agold.ru/fon/clipart/ch/chaj/chajn43.jpg" TargetMode="External"/><Relationship Id="rId13" Type="http://schemas.openxmlformats.org/officeDocument/2006/relationships/hyperlink" Target="http://school-ppt.3dn.ru/kartinki/school1/sch009.jpg" TargetMode="External"/><Relationship Id="rId3" Type="http://schemas.openxmlformats.org/officeDocument/2006/relationships/hyperlink" Target="http://www.lenagold.ru/fon/clipart/l/land/landish15.jpg" TargetMode="External"/><Relationship Id="rId7" Type="http://schemas.openxmlformats.org/officeDocument/2006/relationships/hyperlink" Target="http://s001.radikal.ru/i193/1002/09/dad98c0c25b1.jpg" TargetMode="External"/><Relationship Id="rId12" Type="http://schemas.openxmlformats.org/officeDocument/2006/relationships/hyperlink" Target="http://www.lenagold.ru/fon/clipart/p/pir/pirog36.jpg" TargetMode="External"/><Relationship Id="rId2" Type="http://schemas.openxmlformats.org/officeDocument/2006/relationships/hyperlink" Target="http://www.lenagold.ru/fon/clipart/n/nota/nota03.jpg" TargetMode="External"/><Relationship Id="rId16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reate-a-mural.com/i/Clouds_web.jpg" TargetMode="External"/><Relationship Id="rId11" Type="http://schemas.openxmlformats.org/officeDocument/2006/relationships/hyperlink" Target="http://www.lenagold.ru/fon/clipart/d/div/mebel15.jpg" TargetMode="External"/><Relationship Id="rId5" Type="http://schemas.openxmlformats.org/officeDocument/2006/relationships/hyperlink" Target="http://www.lenagold.ru/fon/clipart/k/kres/kres18.jpg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://skatay.com/_nw/84/33452156.jpg" TargetMode="External"/><Relationship Id="rId4" Type="http://schemas.openxmlformats.org/officeDocument/2006/relationships/hyperlink" Target="http://www.lenagold.ru/fon/clipart/d/dom/domik105.jpg" TargetMode="External"/><Relationship Id="rId9" Type="http://schemas.openxmlformats.org/officeDocument/2006/relationships/hyperlink" Target="http://static.diary.ru/userdir/1/0/0/9/1009809/35987593.jpg" TargetMode="External"/><Relationship Id="rId14" Type="http://schemas.openxmlformats.org/officeDocument/2006/relationships/hyperlink" Target="http://www.lenagold.ru/fon/clipart/g/grib/grib05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93bdcf8e9deмальчик на лошадк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556792"/>
            <a:ext cx="4824536" cy="1440160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Словарные слова</a:t>
            </a:r>
            <a:b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 в ребусах</a:t>
            </a: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</a:br>
            <a:endParaRPr lang="ru-RU" sz="28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96952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Дидактический материал </a:t>
            </a:r>
            <a:b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с использованием  </a:t>
            </a:r>
            <a:b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технологического приёма </a:t>
            </a:r>
            <a:b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«Анимированная </a:t>
            </a:r>
            <a:r>
              <a:rPr lang="ru-RU" b="1" i="1" dirty="0" err="1" smtClean="0">
                <a:solidFill>
                  <a:srgbClr val="002060"/>
                </a:solidFill>
                <a:cs typeface="Arial" pitchFamily="34" charset="0"/>
              </a:rPr>
              <a:t>сорбонка</a:t>
            </a: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»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</a:b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432048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211669"/>
            <a:ext cx="8604448" cy="646331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Автор-составитель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: Новикова Лариса Александровна, учитель начальных классов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МКОУ 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Синявская СОШ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Таловского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Arial" charset="0"/>
              </a:rPr>
              <a:t> района Воронежской  области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хорошо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7" y="620689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 descr="C:\Users\Лариса\Pictures\РЕБУСЫ словарные\Слайд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3164" y="1412776"/>
            <a:ext cx="7337673" cy="4608512"/>
          </a:xfrm>
          <a:prstGeom prst="rect">
            <a:avLst/>
          </a:prstGeom>
          <a:noFill/>
        </p:spPr>
      </p:pic>
      <p:sp>
        <p:nvSpPr>
          <p:cNvPr id="11" name="Управляющая кнопка: возврат 10">
            <a:hlinkClick r:id="rId5" action="ppaction://hlinksldjump" highlightClick="1"/>
          </p:cNvPr>
          <p:cNvSpPr/>
          <p:nvPr/>
        </p:nvSpPr>
        <p:spPr>
          <a:xfrm>
            <a:off x="8028384" y="6021288"/>
            <a:ext cx="648072" cy="504056"/>
          </a:xfrm>
          <a:prstGeom prst="actionButtonRetur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Слайд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" y="1340768"/>
            <a:ext cx="8210550" cy="525658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директор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учитель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20688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слайд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1975" y="1484784"/>
            <a:ext cx="8020050" cy="451599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Слайд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52513"/>
            <a:ext cx="7496175" cy="496877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ученик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Слайд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113" y="1340768"/>
            <a:ext cx="7343775" cy="4608512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работа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736303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портфель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31640" y="2420888"/>
            <a:ext cx="756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2" name="Рисунок 21" descr="Слайд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" y="1412776"/>
            <a:ext cx="7972425" cy="455329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рисунок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20688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Слайд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425" y="1412776"/>
            <a:ext cx="8439150" cy="453650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cs typeface="Arial" pitchFamily="34" charset="0"/>
              </a:rPr>
              <a:t>альбом</a:t>
            </a:r>
            <a:endParaRPr lang="ru-RU" sz="4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Слайд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3863" y="1484784"/>
            <a:ext cx="8296275" cy="44386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Слайд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813" y="1340768"/>
            <a:ext cx="8334375" cy="457847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cs typeface="Arial" pitchFamily="34" charset="0"/>
              </a:rPr>
              <a:t>карандаш</a:t>
            </a:r>
            <a:endParaRPr lang="ru-RU" sz="40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2922860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800" dirty="0">
              <a:latin typeface="Arial Black" pitchFamily="34" charset="0"/>
            </a:endParaRPr>
          </a:p>
        </p:txBody>
      </p:sp>
      <p:sp>
        <p:nvSpPr>
          <p:cNvPr id="34" name="Управляющая кнопка: возврат 33">
            <a:hlinkClick r:id="rId5" action="ppaction://hlinksldjump" highlightClick="1"/>
          </p:cNvPr>
          <p:cNvSpPr/>
          <p:nvPr/>
        </p:nvSpPr>
        <p:spPr>
          <a:xfrm>
            <a:off x="8244408" y="5949280"/>
            <a:ext cx="540568" cy="476672"/>
          </a:xfrm>
          <a:prstGeom prst="actionButtonRetur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понедельник</a:t>
            </a:r>
            <a:endParaRPr lang="ru-RU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 descr="Слайд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6713" y="1412776"/>
            <a:ext cx="8410575" cy="4602857"/>
          </a:xfrm>
          <a:prstGeom prst="rect">
            <a:avLst/>
          </a:prstGeom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Что такое ребус?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65512"/>
            <a:ext cx="8424936" cy="398782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Ребус </a:t>
            </a:r>
            <a:r>
              <a:rPr lang="ru-RU" dirty="0" smtClean="0">
                <a:solidFill>
                  <a:srgbClr val="0070C0"/>
                </a:solidFill>
              </a:rPr>
              <a:t>-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вид загадки, в которой разгадываемые слова даны в виде рисунков в сочетании с буквами или цифрами. 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       Разгадывание различных ребусов —  занятие увлекательное, приносящее одновременно радость и пользу, поскольку является отличной гимнастикой для развития интеллекта 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Рисунок 4" descr="уч 0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88224" y="404664"/>
            <a:ext cx="2088232" cy="2088232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432048" cy="432048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Слайд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319212"/>
            <a:ext cx="8382000" cy="4486052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среда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пятница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Слайд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" y="1484784"/>
            <a:ext cx="8305800" cy="45148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вторник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Слайд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8" y="1412776"/>
            <a:ext cx="8315325" cy="453650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суббота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Рисунок 12" descr="Слайд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412776"/>
            <a:ext cx="8382000" cy="4620766"/>
          </a:xfrm>
          <a:prstGeom prst="rect">
            <a:avLst/>
          </a:prstGeom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четверг</a:t>
            </a:r>
            <a:endParaRPr lang="ru-RU" sz="4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620688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слайд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3" y="1412776"/>
            <a:ext cx="8372475" cy="455942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воскресенье</a:t>
            </a:r>
            <a:endParaRPr lang="ru-RU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620688"/>
            <a:ext cx="2664295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Рисунок 20" descr="Слайд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50" y="1484784"/>
            <a:ext cx="8572500" cy="4476750"/>
          </a:xfrm>
          <a:prstGeom prst="rect">
            <a:avLst/>
          </a:prstGeom>
        </p:spPr>
      </p:pic>
      <p:sp>
        <p:nvSpPr>
          <p:cNvPr id="20" name="Управляющая кнопка: возврат 19">
            <a:hlinkClick r:id="rId5" action="ppaction://hlinksldjump" highlightClick="1"/>
          </p:cNvPr>
          <p:cNvSpPr/>
          <p:nvPr/>
        </p:nvSpPr>
        <p:spPr>
          <a:xfrm>
            <a:off x="8028384" y="5949280"/>
            <a:ext cx="682376" cy="466352"/>
          </a:xfrm>
          <a:prstGeom prst="actionButtonRetur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61662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800" dirty="0" err="1" smtClean="0"/>
              <a:t>Аствацатуров</a:t>
            </a:r>
            <a:r>
              <a:rPr lang="ru-RU" sz="8800" dirty="0" smtClean="0"/>
              <a:t> Г.О. Технологический прием «Анимированная </a:t>
            </a:r>
            <a:r>
              <a:rPr lang="ru-RU" sz="8800" dirty="0" err="1" smtClean="0"/>
              <a:t>сорбонка</a:t>
            </a:r>
            <a:r>
              <a:rPr lang="ru-RU" sz="8800" dirty="0" smtClean="0"/>
              <a:t>» – </a:t>
            </a:r>
            <a:r>
              <a:rPr lang="en-US" sz="8800" u="sng" dirty="0" smtClean="0">
                <a:hlinkClick r:id="rId2"/>
              </a:rPr>
              <a:t>http</a:t>
            </a:r>
            <a:r>
              <a:rPr lang="ru-RU" sz="8800" u="sng" dirty="0" smtClean="0">
                <a:hlinkClick r:id="rId2"/>
              </a:rPr>
              <a:t>://</a:t>
            </a:r>
            <a:r>
              <a:rPr lang="en-US" sz="8800" u="sng" dirty="0" smtClean="0">
                <a:hlinkClick r:id="rId2"/>
              </a:rPr>
              <a:t>www</a:t>
            </a:r>
            <a:r>
              <a:rPr lang="ru-RU" sz="8800" u="sng" dirty="0" smtClean="0">
                <a:hlinkClick r:id="rId2"/>
              </a:rPr>
              <a:t>.</a:t>
            </a:r>
            <a:r>
              <a:rPr lang="en-US" sz="8800" u="sng" dirty="0" smtClean="0">
                <a:hlinkClick r:id="rId2"/>
              </a:rPr>
              <a:t>it</a:t>
            </a:r>
            <a:r>
              <a:rPr lang="ru-RU" sz="8800" u="sng" dirty="0" smtClean="0">
                <a:hlinkClick r:id="rId2"/>
              </a:rPr>
              <a:t>-</a:t>
            </a:r>
            <a:r>
              <a:rPr lang="en-US" sz="8800" u="sng" dirty="0" smtClean="0">
                <a:hlinkClick r:id="rId2"/>
              </a:rPr>
              <a:t>n</a:t>
            </a:r>
            <a:r>
              <a:rPr lang="ru-RU" sz="8800" u="sng" dirty="0" smtClean="0">
                <a:hlinkClick r:id="rId2"/>
              </a:rPr>
              <a:t>.</a:t>
            </a:r>
            <a:r>
              <a:rPr lang="en-US" sz="8800" u="sng" dirty="0" err="1" smtClean="0">
                <a:hlinkClick r:id="rId2"/>
              </a:rPr>
              <a:t>ru</a:t>
            </a:r>
            <a:r>
              <a:rPr lang="ru-RU" sz="8800" u="sng" dirty="0" smtClean="0">
                <a:hlinkClick r:id="rId2"/>
              </a:rPr>
              <a:t>/</a:t>
            </a:r>
            <a:r>
              <a:rPr lang="en-US" sz="8800" u="sng" dirty="0" smtClean="0">
                <a:hlinkClick r:id="rId2"/>
              </a:rPr>
              <a:t>communities</a:t>
            </a:r>
            <a:r>
              <a:rPr lang="ru-RU" sz="8800" u="sng" dirty="0" smtClean="0">
                <a:hlinkClick r:id="rId2"/>
              </a:rPr>
              <a:t>.</a:t>
            </a:r>
            <a:r>
              <a:rPr lang="en-US" sz="8800" u="sng" dirty="0" err="1" smtClean="0">
                <a:hlinkClick r:id="rId2"/>
              </a:rPr>
              <a:t>aspx</a:t>
            </a:r>
            <a:r>
              <a:rPr lang="ru-RU" sz="8800" u="sng" dirty="0" smtClean="0">
                <a:hlinkClick r:id="rId2"/>
              </a:rPr>
              <a:t>?</a:t>
            </a:r>
            <a:r>
              <a:rPr lang="en-US" sz="8800" u="sng" dirty="0" smtClean="0">
                <a:hlinkClick r:id="rId2"/>
              </a:rPr>
              <a:t>cat</a:t>
            </a:r>
            <a:r>
              <a:rPr lang="ru-RU" sz="8800" u="sng" dirty="0" smtClean="0">
                <a:hlinkClick r:id="rId2"/>
              </a:rPr>
              <a:t>_</a:t>
            </a:r>
            <a:r>
              <a:rPr lang="en-US" sz="8800" u="sng" dirty="0" smtClean="0">
                <a:hlinkClick r:id="rId2"/>
              </a:rPr>
              <a:t>no</a:t>
            </a:r>
            <a:r>
              <a:rPr lang="ru-RU" sz="8800" u="sng" dirty="0" smtClean="0">
                <a:hlinkClick r:id="rId2"/>
              </a:rPr>
              <a:t>=13748&amp;</a:t>
            </a:r>
            <a:r>
              <a:rPr lang="en-US" sz="8800" u="sng" dirty="0" smtClean="0">
                <a:hlinkClick r:id="rId2"/>
              </a:rPr>
              <a:t>d</a:t>
            </a:r>
            <a:r>
              <a:rPr lang="ru-RU" sz="8800" u="sng" dirty="0" smtClean="0">
                <a:hlinkClick r:id="rId2"/>
              </a:rPr>
              <a:t>_</a:t>
            </a:r>
            <a:r>
              <a:rPr lang="en-US" sz="8800" u="sng" dirty="0" smtClean="0">
                <a:hlinkClick r:id="rId2"/>
              </a:rPr>
              <a:t>no</a:t>
            </a:r>
            <a:r>
              <a:rPr lang="ru-RU" sz="8800" u="sng" dirty="0" smtClean="0">
                <a:hlinkClick r:id="rId2"/>
              </a:rPr>
              <a:t>=222265&amp;</a:t>
            </a:r>
            <a:r>
              <a:rPr lang="en-US" sz="8800" u="sng" dirty="0" smtClean="0">
                <a:hlinkClick r:id="rId2"/>
              </a:rPr>
              <a:t>ext</a:t>
            </a:r>
            <a:r>
              <a:rPr lang="ru-RU" sz="8800" u="sng" dirty="0" smtClean="0">
                <a:hlinkClick r:id="rId2"/>
              </a:rPr>
              <a:t>=</a:t>
            </a:r>
            <a:r>
              <a:rPr lang="en-US" sz="8800" u="sng" dirty="0" smtClean="0">
                <a:hlinkClick r:id="rId2"/>
              </a:rPr>
              <a:t>Attachment</a:t>
            </a:r>
            <a:r>
              <a:rPr lang="ru-RU" sz="8800" u="sng" dirty="0" smtClean="0">
                <a:hlinkClick r:id="rId2"/>
              </a:rPr>
              <a:t>.</a:t>
            </a:r>
            <a:r>
              <a:rPr lang="en-US" sz="8800" u="sng" dirty="0" err="1" smtClean="0">
                <a:hlinkClick r:id="rId2"/>
              </a:rPr>
              <a:t>aspx</a:t>
            </a:r>
            <a:r>
              <a:rPr lang="ru-RU" sz="8800" u="sng" dirty="0" smtClean="0">
                <a:hlinkClick r:id="rId2"/>
              </a:rPr>
              <a:t>?</a:t>
            </a:r>
            <a:r>
              <a:rPr lang="en-US" sz="8800" u="sng" dirty="0" smtClean="0">
                <a:hlinkClick r:id="rId2"/>
              </a:rPr>
              <a:t>Id</a:t>
            </a:r>
            <a:r>
              <a:rPr lang="ru-RU" sz="8800" u="sng" dirty="0" smtClean="0">
                <a:hlinkClick r:id="rId2"/>
              </a:rPr>
              <a:t>=97001</a:t>
            </a:r>
            <a:r>
              <a:rPr lang="ru-RU" sz="8800" dirty="0" smtClean="0"/>
              <a:t> </a:t>
            </a:r>
          </a:p>
          <a:p>
            <a:pPr algn="l"/>
            <a:r>
              <a:rPr lang="ru-RU" sz="8800" u="sng" dirty="0" smtClean="0">
                <a:hlinkClick r:id="rId3"/>
              </a:rPr>
              <a:t>http://i028.radikal.ru/0903/a8/193bdcf8e9de.jpg</a:t>
            </a:r>
            <a:r>
              <a:rPr lang="ru-RU" sz="8800" dirty="0" smtClean="0"/>
              <a:t>    рамка</a:t>
            </a:r>
          </a:p>
          <a:p>
            <a:pPr algn="l"/>
            <a:r>
              <a:rPr lang="en-US" sz="8800" u="sng" dirty="0" smtClean="0">
                <a:hlinkClick r:id="rId4"/>
              </a:rPr>
              <a:t>http</a:t>
            </a:r>
            <a:r>
              <a:rPr lang="ru-RU" sz="8800" u="sng" dirty="0" smtClean="0">
                <a:hlinkClick r:id="rId4"/>
              </a:rPr>
              <a:t>://</a:t>
            </a:r>
            <a:r>
              <a:rPr lang="en-US" sz="8800" u="sng" dirty="0" smtClean="0">
                <a:hlinkClick r:id="rId4"/>
              </a:rPr>
              <a:t>www</a:t>
            </a:r>
            <a:r>
              <a:rPr lang="ru-RU" sz="8800" u="sng" dirty="0" smtClean="0">
                <a:hlinkClick r:id="rId4"/>
              </a:rPr>
              <a:t>.</a:t>
            </a:r>
            <a:r>
              <a:rPr lang="en-US" sz="8800" u="sng" dirty="0" err="1" smtClean="0">
                <a:hlinkClick r:id="rId4"/>
              </a:rPr>
              <a:t>lenagold</a:t>
            </a:r>
            <a:r>
              <a:rPr lang="ru-RU" sz="8800" u="sng" dirty="0" smtClean="0">
                <a:hlinkClick r:id="rId4"/>
              </a:rPr>
              <a:t>.</a:t>
            </a:r>
            <a:r>
              <a:rPr lang="en-US" sz="8800" u="sng" dirty="0" err="1" smtClean="0">
                <a:hlinkClick r:id="rId4"/>
              </a:rPr>
              <a:t>ru</a:t>
            </a:r>
            <a:r>
              <a:rPr lang="ru-RU" sz="8800" u="sng" dirty="0" smtClean="0">
                <a:hlinkClick r:id="rId4"/>
              </a:rPr>
              <a:t>/</a:t>
            </a:r>
            <a:r>
              <a:rPr lang="en-US" sz="8800" u="sng" dirty="0" err="1" smtClean="0">
                <a:hlinkClick r:id="rId4"/>
              </a:rPr>
              <a:t>fon</a:t>
            </a:r>
            <a:r>
              <a:rPr lang="ru-RU" sz="8800" u="sng" dirty="0" smtClean="0">
                <a:hlinkClick r:id="rId4"/>
              </a:rPr>
              <a:t>/</a:t>
            </a:r>
            <a:r>
              <a:rPr lang="en-US" sz="8800" u="sng" dirty="0" smtClean="0">
                <a:hlinkClick r:id="rId4"/>
              </a:rPr>
              <a:t>clipart</a:t>
            </a:r>
            <a:r>
              <a:rPr lang="ru-RU" sz="8800" u="sng" dirty="0" smtClean="0">
                <a:hlinkClick r:id="rId4"/>
              </a:rPr>
              <a:t>/</a:t>
            </a:r>
            <a:r>
              <a:rPr lang="en-US" sz="8800" u="sng" dirty="0" smtClean="0">
                <a:hlinkClick r:id="rId4"/>
              </a:rPr>
              <a:t>g</a:t>
            </a:r>
            <a:r>
              <a:rPr lang="ru-RU" sz="8800" u="sng" dirty="0" smtClean="0">
                <a:hlinkClick r:id="rId4"/>
              </a:rPr>
              <a:t>/</a:t>
            </a:r>
            <a:r>
              <a:rPr lang="en-US" sz="8800" u="sng" dirty="0" err="1" smtClean="0">
                <a:hlinkClick r:id="rId4"/>
              </a:rPr>
              <a:t>grib</a:t>
            </a:r>
            <a:r>
              <a:rPr lang="ru-RU" sz="8800" u="sng" dirty="0" smtClean="0">
                <a:hlinkClick r:id="rId4"/>
              </a:rPr>
              <a:t>/</a:t>
            </a:r>
            <a:r>
              <a:rPr lang="en-US" sz="8800" u="sng" dirty="0" err="1" smtClean="0">
                <a:hlinkClick r:id="rId4"/>
              </a:rPr>
              <a:t>grib</a:t>
            </a:r>
            <a:r>
              <a:rPr lang="ru-RU" sz="8800" u="sng" dirty="0" smtClean="0">
                <a:hlinkClick r:id="rId4"/>
              </a:rPr>
              <a:t>05.</a:t>
            </a:r>
            <a:r>
              <a:rPr lang="en-US" sz="8800" u="sng" dirty="0" smtClean="0">
                <a:hlinkClick r:id="rId4"/>
              </a:rPr>
              <a:t>jpg</a:t>
            </a:r>
            <a:r>
              <a:rPr lang="ru-RU" sz="8800" dirty="0" smtClean="0"/>
              <a:t> грибы</a:t>
            </a:r>
          </a:p>
          <a:p>
            <a:pPr algn="l"/>
            <a:r>
              <a:rPr lang="en-US" sz="8800" u="sng" dirty="0" smtClean="0">
                <a:hlinkClick r:id="rId5"/>
              </a:rPr>
              <a:t>http</a:t>
            </a:r>
            <a:r>
              <a:rPr lang="ru-RU" sz="8800" u="sng" dirty="0" smtClean="0">
                <a:hlinkClick r:id="rId5"/>
              </a:rPr>
              <a:t>://</a:t>
            </a:r>
            <a:r>
              <a:rPr lang="en-US" sz="8800" u="sng" dirty="0" smtClean="0">
                <a:hlinkClick r:id="rId5"/>
              </a:rPr>
              <a:t>www</a:t>
            </a:r>
            <a:r>
              <a:rPr lang="ru-RU" sz="8800" u="sng" dirty="0" smtClean="0">
                <a:hlinkClick r:id="rId5"/>
              </a:rPr>
              <a:t>.</a:t>
            </a:r>
            <a:r>
              <a:rPr lang="en-US" sz="8800" u="sng" dirty="0" err="1" smtClean="0">
                <a:hlinkClick r:id="rId5"/>
              </a:rPr>
              <a:t>lenagold</a:t>
            </a:r>
            <a:r>
              <a:rPr lang="ru-RU" sz="8800" u="sng" dirty="0" smtClean="0">
                <a:hlinkClick r:id="rId5"/>
              </a:rPr>
              <a:t>.</a:t>
            </a:r>
            <a:r>
              <a:rPr lang="en-US" sz="8800" u="sng" dirty="0" err="1" smtClean="0">
                <a:hlinkClick r:id="rId5"/>
              </a:rPr>
              <a:t>ru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err="1" smtClean="0">
                <a:hlinkClick r:id="rId5"/>
              </a:rPr>
              <a:t>fon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smtClean="0">
                <a:hlinkClick r:id="rId5"/>
              </a:rPr>
              <a:t>clipart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smtClean="0">
                <a:hlinkClick r:id="rId5"/>
              </a:rPr>
              <a:t>r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err="1" smtClean="0">
                <a:hlinkClick r:id="rId5"/>
              </a:rPr>
              <a:t>roza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err="1" smtClean="0">
                <a:hlinkClick r:id="rId5"/>
              </a:rPr>
              <a:t>kras</a:t>
            </a:r>
            <a:r>
              <a:rPr lang="ru-RU" sz="8800" u="sng" dirty="0" smtClean="0">
                <a:hlinkClick r:id="rId5"/>
              </a:rPr>
              <a:t>/</a:t>
            </a:r>
            <a:r>
              <a:rPr lang="en-US" sz="8800" u="sng" dirty="0" err="1" smtClean="0">
                <a:hlinkClick r:id="rId5"/>
              </a:rPr>
              <a:t>roza</a:t>
            </a:r>
            <a:r>
              <a:rPr lang="ru-RU" sz="8800" u="sng" dirty="0" smtClean="0">
                <a:hlinkClick r:id="rId5"/>
              </a:rPr>
              <a:t>197.</a:t>
            </a:r>
            <a:r>
              <a:rPr lang="en-US" sz="8800" u="sng" dirty="0" smtClean="0">
                <a:hlinkClick r:id="rId5"/>
              </a:rPr>
              <a:t>jpg</a:t>
            </a:r>
            <a:r>
              <a:rPr lang="ru-RU" sz="8800" dirty="0" smtClean="0"/>
              <a:t>  розы</a:t>
            </a:r>
          </a:p>
          <a:p>
            <a:pPr algn="l"/>
            <a:r>
              <a:rPr lang="en-US" sz="8800" u="sng" dirty="0" smtClean="0">
                <a:hlinkClick r:id="rId6"/>
              </a:rPr>
              <a:t>http</a:t>
            </a:r>
            <a:r>
              <a:rPr lang="ru-RU" sz="8800" u="sng" dirty="0" smtClean="0">
                <a:hlinkClick r:id="rId6"/>
              </a:rPr>
              <a:t>://</a:t>
            </a:r>
            <a:r>
              <a:rPr lang="en-US" sz="8800" u="sng" dirty="0" smtClean="0">
                <a:hlinkClick r:id="rId6"/>
              </a:rPr>
              <a:t>www</a:t>
            </a:r>
            <a:r>
              <a:rPr lang="ru-RU" sz="8800" u="sng" dirty="0" smtClean="0">
                <a:hlinkClick r:id="rId6"/>
              </a:rPr>
              <a:t>.</a:t>
            </a:r>
            <a:r>
              <a:rPr lang="en-US" sz="8800" u="sng" dirty="0" err="1" smtClean="0">
                <a:hlinkClick r:id="rId6"/>
              </a:rPr>
              <a:t>lenagold</a:t>
            </a:r>
            <a:r>
              <a:rPr lang="ru-RU" sz="8800" u="sng" dirty="0" smtClean="0">
                <a:hlinkClick r:id="rId6"/>
              </a:rPr>
              <a:t>.</a:t>
            </a:r>
            <a:r>
              <a:rPr lang="en-US" sz="8800" u="sng" dirty="0" err="1" smtClean="0">
                <a:hlinkClick r:id="rId6"/>
              </a:rPr>
              <a:t>ru</a:t>
            </a:r>
            <a:r>
              <a:rPr lang="ru-RU" sz="8800" u="sng" dirty="0" smtClean="0">
                <a:hlinkClick r:id="rId6"/>
              </a:rPr>
              <a:t>/</a:t>
            </a:r>
            <a:r>
              <a:rPr lang="en-US" sz="8800" u="sng" dirty="0" err="1" smtClean="0">
                <a:hlinkClick r:id="rId6"/>
              </a:rPr>
              <a:t>fon</a:t>
            </a:r>
            <a:r>
              <a:rPr lang="ru-RU" sz="8800" u="sng" dirty="0" smtClean="0">
                <a:hlinkClick r:id="rId6"/>
              </a:rPr>
              <a:t>/</a:t>
            </a:r>
            <a:r>
              <a:rPr lang="en-US" sz="8800" u="sng" dirty="0" smtClean="0">
                <a:hlinkClick r:id="rId6"/>
              </a:rPr>
              <a:t>clipart</a:t>
            </a:r>
            <a:r>
              <a:rPr lang="ru-RU" sz="8800" u="sng" dirty="0" smtClean="0">
                <a:hlinkClick r:id="rId6"/>
              </a:rPr>
              <a:t>/</a:t>
            </a:r>
            <a:r>
              <a:rPr lang="en-US" sz="8800" u="sng" dirty="0" smtClean="0">
                <a:hlinkClick r:id="rId6"/>
              </a:rPr>
              <a:t>r</a:t>
            </a:r>
            <a:r>
              <a:rPr lang="ru-RU" sz="8800" u="sng" dirty="0" smtClean="0">
                <a:hlinkClick r:id="rId6"/>
              </a:rPr>
              <a:t>/</a:t>
            </a:r>
            <a:r>
              <a:rPr lang="en-US" sz="8800" u="sng" dirty="0" err="1" smtClean="0">
                <a:hlinkClick r:id="rId6"/>
              </a:rPr>
              <a:t>rak</a:t>
            </a:r>
            <a:r>
              <a:rPr lang="ru-RU" sz="8800" u="sng" dirty="0" smtClean="0">
                <a:hlinkClick r:id="rId6"/>
              </a:rPr>
              <a:t>/</a:t>
            </a:r>
            <a:r>
              <a:rPr lang="en-US" sz="8800" u="sng" dirty="0" err="1" smtClean="0">
                <a:hlinkClick r:id="rId6"/>
              </a:rPr>
              <a:t>raky</a:t>
            </a:r>
            <a:r>
              <a:rPr lang="ru-RU" sz="8800" u="sng" dirty="0" smtClean="0">
                <a:hlinkClick r:id="rId6"/>
              </a:rPr>
              <a:t>04.</a:t>
            </a:r>
            <a:r>
              <a:rPr lang="en-US" sz="8800" u="sng" dirty="0" smtClean="0">
                <a:hlinkClick r:id="rId6"/>
              </a:rPr>
              <a:t>jpg</a:t>
            </a:r>
            <a:r>
              <a:rPr lang="ru-RU" sz="8800" dirty="0" smtClean="0"/>
              <a:t>  рак</a:t>
            </a:r>
          </a:p>
          <a:p>
            <a:pPr algn="l"/>
            <a:r>
              <a:rPr lang="en-US" sz="8800" u="sng" dirty="0" smtClean="0">
                <a:hlinkClick r:id="rId7"/>
              </a:rPr>
              <a:t>http</a:t>
            </a:r>
            <a:r>
              <a:rPr lang="ru-RU" sz="8800" u="sng" dirty="0" smtClean="0">
                <a:hlinkClick r:id="rId7"/>
              </a:rPr>
              <a:t>://</a:t>
            </a:r>
            <a:r>
              <a:rPr lang="en-US" sz="8800" u="sng" dirty="0" smtClean="0">
                <a:hlinkClick r:id="rId7"/>
              </a:rPr>
              <a:t>www</a:t>
            </a:r>
            <a:r>
              <a:rPr lang="ru-RU" sz="8800" u="sng" dirty="0" smtClean="0">
                <a:hlinkClick r:id="rId7"/>
              </a:rPr>
              <a:t>.</a:t>
            </a:r>
            <a:r>
              <a:rPr lang="en-US" sz="8800" u="sng" dirty="0" err="1" smtClean="0">
                <a:hlinkClick r:id="rId7"/>
              </a:rPr>
              <a:t>lenagold</a:t>
            </a:r>
            <a:r>
              <a:rPr lang="ru-RU" sz="8800" u="sng" dirty="0" smtClean="0">
                <a:hlinkClick r:id="rId7"/>
              </a:rPr>
              <a:t>.</a:t>
            </a:r>
            <a:r>
              <a:rPr lang="en-US" sz="8800" u="sng" dirty="0" err="1" smtClean="0">
                <a:hlinkClick r:id="rId7"/>
              </a:rPr>
              <a:t>ru</a:t>
            </a:r>
            <a:r>
              <a:rPr lang="ru-RU" sz="8800" u="sng" dirty="0" smtClean="0">
                <a:hlinkClick r:id="rId7"/>
              </a:rPr>
              <a:t>/</a:t>
            </a:r>
            <a:r>
              <a:rPr lang="en-US" sz="8800" u="sng" dirty="0" err="1" smtClean="0">
                <a:hlinkClick r:id="rId7"/>
              </a:rPr>
              <a:t>fon</a:t>
            </a:r>
            <a:r>
              <a:rPr lang="ru-RU" sz="8800" u="sng" dirty="0" smtClean="0">
                <a:hlinkClick r:id="rId7"/>
              </a:rPr>
              <a:t>/</a:t>
            </a:r>
            <a:r>
              <a:rPr lang="en-US" sz="8800" u="sng" dirty="0" smtClean="0">
                <a:hlinkClick r:id="rId7"/>
              </a:rPr>
              <a:t>clipart</a:t>
            </a:r>
            <a:r>
              <a:rPr lang="ru-RU" sz="8800" u="sng" dirty="0" smtClean="0">
                <a:hlinkClick r:id="rId7"/>
              </a:rPr>
              <a:t>/</a:t>
            </a:r>
            <a:r>
              <a:rPr lang="en-US" sz="8800" u="sng" dirty="0" smtClean="0">
                <a:hlinkClick r:id="rId7"/>
              </a:rPr>
              <a:t>k</a:t>
            </a:r>
            <a:r>
              <a:rPr lang="ru-RU" sz="8800" u="sng" dirty="0" smtClean="0">
                <a:hlinkClick r:id="rId7"/>
              </a:rPr>
              <a:t>/</a:t>
            </a:r>
            <a:r>
              <a:rPr lang="en-US" sz="8800" u="sng" dirty="0" err="1" smtClean="0">
                <a:hlinkClick r:id="rId7"/>
              </a:rPr>
              <a:t>kow</a:t>
            </a:r>
            <a:r>
              <a:rPr lang="ru-RU" sz="8800" u="sng" dirty="0" smtClean="0">
                <a:hlinkClick r:id="rId7"/>
              </a:rPr>
              <a:t>/</a:t>
            </a:r>
            <a:r>
              <a:rPr lang="en-US" sz="8800" u="sng" dirty="0" err="1" smtClean="0">
                <a:hlinkClick r:id="rId7"/>
              </a:rPr>
              <a:t>korova</a:t>
            </a:r>
            <a:r>
              <a:rPr lang="ru-RU" sz="8800" u="sng" dirty="0" smtClean="0">
                <a:hlinkClick r:id="rId7"/>
              </a:rPr>
              <a:t>14.</a:t>
            </a:r>
            <a:r>
              <a:rPr lang="en-US" sz="8800" u="sng" dirty="0" smtClean="0">
                <a:hlinkClick r:id="rId7"/>
              </a:rPr>
              <a:t>jpg</a:t>
            </a:r>
            <a:r>
              <a:rPr lang="ru-RU" sz="8800" dirty="0" smtClean="0"/>
              <a:t>  корова</a:t>
            </a:r>
          </a:p>
          <a:p>
            <a:pPr algn="l"/>
            <a:r>
              <a:rPr lang="en-US" sz="8800" u="sng" dirty="0" smtClean="0">
                <a:hlinkClick r:id="rId8"/>
              </a:rPr>
              <a:t>http</a:t>
            </a:r>
            <a:r>
              <a:rPr lang="ru-RU" sz="8800" u="sng" dirty="0" smtClean="0">
                <a:hlinkClick r:id="rId8"/>
              </a:rPr>
              <a:t>://</a:t>
            </a:r>
            <a:r>
              <a:rPr lang="en-US" sz="8800" u="sng" dirty="0" smtClean="0">
                <a:hlinkClick r:id="rId8"/>
              </a:rPr>
              <a:t>www</a:t>
            </a:r>
            <a:r>
              <a:rPr lang="ru-RU" sz="8800" u="sng" dirty="0" smtClean="0">
                <a:hlinkClick r:id="rId8"/>
              </a:rPr>
              <a:t>.</a:t>
            </a:r>
            <a:r>
              <a:rPr lang="en-US" sz="8800" u="sng" dirty="0" err="1" smtClean="0">
                <a:hlinkClick r:id="rId8"/>
              </a:rPr>
              <a:t>lenagold</a:t>
            </a:r>
            <a:r>
              <a:rPr lang="ru-RU" sz="8800" u="sng" dirty="0" smtClean="0">
                <a:hlinkClick r:id="rId8"/>
              </a:rPr>
              <a:t>.</a:t>
            </a:r>
            <a:r>
              <a:rPr lang="en-US" sz="8800" u="sng" dirty="0" err="1" smtClean="0">
                <a:hlinkClick r:id="rId8"/>
              </a:rPr>
              <a:t>ru</a:t>
            </a:r>
            <a:r>
              <a:rPr lang="ru-RU" sz="8800" u="sng" dirty="0" smtClean="0">
                <a:hlinkClick r:id="rId8"/>
              </a:rPr>
              <a:t>/</a:t>
            </a:r>
            <a:r>
              <a:rPr lang="en-US" sz="8800" u="sng" dirty="0" err="1" smtClean="0">
                <a:hlinkClick r:id="rId8"/>
              </a:rPr>
              <a:t>fon</a:t>
            </a:r>
            <a:r>
              <a:rPr lang="ru-RU" sz="8800" u="sng" dirty="0" smtClean="0">
                <a:hlinkClick r:id="rId8"/>
              </a:rPr>
              <a:t>/</a:t>
            </a:r>
            <a:r>
              <a:rPr lang="en-US" sz="8800" u="sng" dirty="0" smtClean="0">
                <a:hlinkClick r:id="rId8"/>
              </a:rPr>
              <a:t>clipart</a:t>
            </a:r>
            <a:r>
              <a:rPr lang="ru-RU" sz="8800" u="sng" dirty="0" smtClean="0">
                <a:hlinkClick r:id="rId8"/>
              </a:rPr>
              <a:t>/</a:t>
            </a:r>
            <a:r>
              <a:rPr lang="en-US" sz="8800" u="sng" dirty="0" smtClean="0">
                <a:hlinkClick r:id="rId8"/>
              </a:rPr>
              <a:t>n</a:t>
            </a:r>
            <a:r>
              <a:rPr lang="ru-RU" sz="8800" u="sng" dirty="0" smtClean="0">
                <a:hlinkClick r:id="rId8"/>
              </a:rPr>
              <a:t>/</a:t>
            </a:r>
            <a:r>
              <a:rPr lang="en-US" sz="8800" u="sng" dirty="0" err="1" smtClean="0">
                <a:hlinkClick r:id="rId8"/>
              </a:rPr>
              <a:t>nog</a:t>
            </a:r>
            <a:r>
              <a:rPr lang="ru-RU" sz="8800" u="sng" dirty="0" smtClean="0">
                <a:hlinkClick r:id="rId8"/>
              </a:rPr>
              <a:t>/</a:t>
            </a:r>
            <a:r>
              <a:rPr lang="en-US" sz="8800" u="sng" dirty="0" err="1" smtClean="0">
                <a:hlinkClick r:id="rId8"/>
              </a:rPr>
              <a:t>nogik</a:t>
            </a:r>
            <a:r>
              <a:rPr lang="ru-RU" sz="8800" u="sng" dirty="0" smtClean="0">
                <a:hlinkClick r:id="rId8"/>
              </a:rPr>
              <a:t>10.</a:t>
            </a:r>
            <a:r>
              <a:rPr lang="en-US" sz="8800" u="sng" dirty="0" smtClean="0">
                <a:hlinkClick r:id="rId8"/>
              </a:rPr>
              <a:t>jpg</a:t>
            </a:r>
            <a:r>
              <a:rPr lang="ru-RU" sz="8800" dirty="0" smtClean="0"/>
              <a:t> нож</a:t>
            </a:r>
          </a:p>
          <a:p>
            <a:pPr algn="l"/>
            <a:r>
              <a:rPr lang="en-US" sz="8800" u="sng" dirty="0" smtClean="0">
                <a:hlinkClick r:id="rId9"/>
              </a:rPr>
              <a:t>http</a:t>
            </a:r>
            <a:r>
              <a:rPr lang="ru-RU" sz="8800" u="sng" dirty="0" smtClean="0">
                <a:hlinkClick r:id="rId9"/>
              </a:rPr>
              <a:t>://</a:t>
            </a:r>
            <a:r>
              <a:rPr lang="en-US" sz="8800" u="sng" dirty="0" err="1" smtClean="0">
                <a:hlinkClick r:id="rId9"/>
              </a:rPr>
              <a:t>skyclipart</a:t>
            </a:r>
            <a:r>
              <a:rPr lang="ru-RU" sz="8800" u="sng" dirty="0" smtClean="0">
                <a:hlinkClick r:id="rId9"/>
              </a:rPr>
              <a:t>.</a:t>
            </a:r>
            <a:r>
              <a:rPr lang="en-US" sz="8800" u="sng" dirty="0" err="1" smtClean="0">
                <a:hlinkClick r:id="rId9"/>
              </a:rPr>
              <a:t>ru</a:t>
            </a:r>
            <a:r>
              <a:rPr lang="ru-RU" sz="8800" u="sng" dirty="0" smtClean="0">
                <a:hlinkClick r:id="rId9"/>
              </a:rPr>
              <a:t>/</a:t>
            </a:r>
            <a:r>
              <a:rPr lang="en-US" sz="8800" u="sng" dirty="0" smtClean="0">
                <a:hlinkClick r:id="rId9"/>
              </a:rPr>
              <a:t>uploads</a:t>
            </a:r>
            <a:r>
              <a:rPr lang="ru-RU" sz="8800" u="sng" dirty="0" smtClean="0">
                <a:hlinkClick r:id="rId9"/>
              </a:rPr>
              <a:t>/</a:t>
            </a:r>
            <a:r>
              <a:rPr lang="en-US" sz="8800" u="sng" dirty="0" smtClean="0">
                <a:hlinkClick r:id="rId9"/>
              </a:rPr>
              <a:t>posts</a:t>
            </a:r>
            <a:r>
              <a:rPr lang="ru-RU" sz="8800" u="sng" dirty="0" smtClean="0">
                <a:hlinkClick r:id="rId9"/>
              </a:rPr>
              <a:t>/2011-04/</a:t>
            </a:r>
            <a:r>
              <a:rPr lang="en-US" sz="8800" u="sng" dirty="0" smtClean="0">
                <a:hlinkClick r:id="rId9"/>
              </a:rPr>
              <a:t>thumbs</a:t>
            </a:r>
            <a:r>
              <a:rPr lang="ru-RU" sz="8800" u="sng" dirty="0" smtClean="0">
                <a:hlinkClick r:id="rId9"/>
              </a:rPr>
              <a:t>/1303040762_</a:t>
            </a:r>
            <a:r>
              <a:rPr lang="en-US" sz="8800" u="sng" dirty="0" smtClean="0">
                <a:hlinkClick r:id="rId9"/>
              </a:rPr>
              <a:t>flowering</a:t>
            </a:r>
            <a:r>
              <a:rPr lang="ru-RU" sz="8800" u="sng" dirty="0" smtClean="0">
                <a:hlinkClick r:id="rId9"/>
              </a:rPr>
              <a:t>_</a:t>
            </a:r>
            <a:r>
              <a:rPr lang="en-US" sz="8800" u="sng" dirty="0" smtClean="0">
                <a:hlinkClick r:id="rId9"/>
              </a:rPr>
              <a:t>branches</a:t>
            </a:r>
            <a:r>
              <a:rPr lang="ru-RU" sz="8800" u="sng" dirty="0" smtClean="0">
                <a:hlinkClick r:id="rId9"/>
              </a:rPr>
              <a:t>_</a:t>
            </a:r>
            <a:r>
              <a:rPr lang="en-US" sz="8800" u="sng" dirty="0" smtClean="0">
                <a:hlinkClick r:id="rId9"/>
              </a:rPr>
              <a:t>s</a:t>
            </a:r>
            <a:r>
              <a:rPr lang="ru-RU" sz="8800" u="sng" dirty="0" smtClean="0">
                <a:hlinkClick r:id="rId9"/>
              </a:rPr>
              <a:t>.</a:t>
            </a:r>
            <a:r>
              <a:rPr lang="en-US" sz="8800" u="sng" dirty="0" smtClean="0">
                <a:hlinkClick r:id="rId9"/>
              </a:rPr>
              <a:t>jpg</a:t>
            </a:r>
            <a:r>
              <a:rPr lang="ru-RU" sz="8800" dirty="0" smtClean="0"/>
              <a:t>  ветки</a:t>
            </a:r>
          </a:p>
          <a:p>
            <a:pPr algn="l"/>
            <a:r>
              <a:rPr lang="en-US" sz="8800" u="sng" dirty="0" smtClean="0">
                <a:hlinkClick r:id="rId10"/>
              </a:rPr>
              <a:t>http</a:t>
            </a:r>
            <a:r>
              <a:rPr lang="ru-RU" sz="8800" u="sng" dirty="0" smtClean="0">
                <a:hlinkClick r:id="rId10"/>
              </a:rPr>
              <a:t>://</a:t>
            </a:r>
            <a:r>
              <a:rPr lang="en-US" sz="8800" u="sng" dirty="0" smtClean="0">
                <a:hlinkClick r:id="rId10"/>
              </a:rPr>
              <a:t>www</a:t>
            </a:r>
            <a:r>
              <a:rPr lang="ru-RU" sz="8800" u="sng" dirty="0" smtClean="0">
                <a:hlinkClick r:id="rId10"/>
              </a:rPr>
              <a:t>.</a:t>
            </a:r>
            <a:r>
              <a:rPr lang="en-US" sz="8800" u="sng" dirty="0" smtClean="0">
                <a:hlinkClick r:id="rId10"/>
              </a:rPr>
              <a:t>painted</a:t>
            </a:r>
            <a:r>
              <a:rPr lang="ru-RU" sz="8800" u="sng" dirty="0" smtClean="0">
                <a:hlinkClick r:id="rId10"/>
              </a:rPr>
              <a:t>-</a:t>
            </a:r>
            <a:r>
              <a:rPr lang="en-US" sz="8800" u="sng" dirty="0" smtClean="0">
                <a:hlinkClick r:id="rId10"/>
              </a:rPr>
              <a:t>tiles</a:t>
            </a:r>
            <a:r>
              <a:rPr lang="ru-RU" sz="8800" u="sng" dirty="0" smtClean="0">
                <a:hlinkClick r:id="rId10"/>
              </a:rPr>
              <a:t>.</a:t>
            </a:r>
            <a:r>
              <a:rPr lang="en-US" sz="8800" u="sng" dirty="0" smtClean="0">
                <a:hlinkClick r:id="rId10"/>
              </a:rPr>
              <a:t>com</a:t>
            </a:r>
            <a:r>
              <a:rPr lang="ru-RU" sz="8800" u="sng" dirty="0" smtClean="0">
                <a:hlinkClick r:id="rId10"/>
              </a:rPr>
              <a:t>/_</a:t>
            </a:r>
            <a:r>
              <a:rPr lang="en-US" sz="8800" u="sng" dirty="0" smtClean="0">
                <a:hlinkClick r:id="rId10"/>
              </a:rPr>
              <a:t>borders</a:t>
            </a:r>
            <a:r>
              <a:rPr lang="ru-RU" sz="8800" u="sng" dirty="0" smtClean="0">
                <a:hlinkClick r:id="rId10"/>
              </a:rPr>
              <a:t>/</a:t>
            </a:r>
            <a:r>
              <a:rPr lang="en-US" sz="8800" u="sng" dirty="0" smtClean="0">
                <a:hlinkClick r:id="rId10"/>
              </a:rPr>
              <a:t>radish</a:t>
            </a:r>
            <a:r>
              <a:rPr lang="ru-RU" sz="8800" u="sng" dirty="0" smtClean="0">
                <a:hlinkClick r:id="rId10"/>
              </a:rPr>
              <a:t>.</a:t>
            </a:r>
            <a:r>
              <a:rPr lang="en-US" sz="8800" u="sng" dirty="0" smtClean="0">
                <a:hlinkClick r:id="rId10"/>
              </a:rPr>
              <a:t>jpg</a:t>
            </a:r>
            <a:r>
              <a:rPr lang="ru-RU" sz="8800" dirty="0" smtClean="0"/>
              <a:t> редис</a:t>
            </a:r>
          </a:p>
          <a:p>
            <a:pPr algn="l"/>
            <a:r>
              <a:rPr lang="en-US" sz="8800" u="sng" dirty="0" smtClean="0">
                <a:hlinkClick r:id="rId11"/>
              </a:rPr>
              <a:t>http</a:t>
            </a:r>
            <a:r>
              <a:rPr lang="ru-RU" sz="8800" u="sng" dirty="0" smtClean="0">
                <a:hlinkClick r:id="rId11"/>
              </a:rPr>
              <a:t>://</a:t>
            </a:r>
            <a:r>
              <a:rPr lang="en-US" sz="8800" u="sng" dirty="0" smtClean="0">
                <a:hlinkClick r:id="rId11"/>
              </a:rPr>
              <a:t>www</a:t>
            </a:r>
            <a:r>
              <a:rPr lang="ru-RU" sz="8800" u="sng" dirty="0" smtClean="0">
                <a:hlinkClick r:id="rId11"/>
              </a:rPr>
              <a:t>.</a:t>
            </a:r>
            <a:r>
              <a:rPr lang="en-US" sz="8800" u="sng" dirty="0" err="1" smtClean="0">
                <a:hlinkClick r:id="rId11"/>
              </a:rPr>
              <a:t>ivarus</a:t>
            </a:r>
            <a:r>
              <a:rPr lang="ru-RU" sz="8800" u="sng" dirty="0" smtClean="0">
                <a:hlinkClick r:id="rId11"/>
              </a:rPr>
              <a:t>.</a:t>
            </a:r>
            <a:r>
              <a:rPr lang="en-US" sz="8800" u="sng" dirty="0" err="1" smtClean="0">
                <a:hlinkClick r:id="rId11"/>
              </a:rPr>
              <a:t>ru</a:t>
            </a:r>
            <a:r>
              <a:rPr lang="ru-RU" sz="8800" u="sng" dirty="0" smtClean="0">
                <a:hlinkClick r:id="rId11"/>
              </a:rPr>
              <a:t>/</a:t>
            </a:r>
            <a:r>
              <a:rPr lang="en-US" sz="8800" u="sng" dirty="0" smtClean="0">
                <a:hlinkClick r:id="rId11"/>
              </a:rPr>
              <a:t>products</a:t>
            </a:r>
            <a:r>
              <a:rPr lang="ru-RU" sz="8800" u="sng" dirty="0" smtClean="0">
                <a:hlinkClick r:id="rId11"/>
              </a:rPr>
              <a:t>_</a:t>
            </a:r>
            <a:r>
              <a:rPr lang="en-US" sz="8800" u="sng" dirty="0" smtClean="0">
                <a:hlinkClick r:id="rId11"/>
              </a:rPr>
              <a:t>pictures</a:t>
            </a:r>
            <a:r>
              <a:rPr lang="ru-RU" sz="8800" u="sng" dirty="0" smtClean="0">
                <a:hlinkClick r:id="rId11"/>
              </a:rPr>
              <a:t>/459%20</a:t>
            </a:r>
            <a:r>
              <a:rPr lang="en-US" sz="8800" u="sng" dirty="0" err="1" smtClean="0">
                <a:hlinkClick r:id="rId11"/>
              </a:rPr>
              <a:t>Venik</a:t>
            </a:r>
            <a:r>
              <a:rPr lang="ru-RU" sz="8800" u="sng" dirty="0" smtClean="0">
                <a:hlinkClick r:id="rId11"/>
              </a:rPr>
              <a:t>.</a:t>
            </a:r>
            <a:r>
              <a:rPr lang="en-US" sz="8800" u="sng" dirty="0" smtClean="0">
                <a:hlinkClick r:id="rId11"/>
              </a:rPr>
              <a:t>jpg</a:t>
            </a:r>
            <a:r>
              <a:rPr lang="ru-RU" sz="8800" dirty="0" smtClean="0"/>
              <a:t>  веник</a:t>
            </a:r>
          </a:p>
          <a:p>
            <a:pPr algn="l"/>
            <a:r>
              <a:rPr lang="ru-RU" sz="8800" u="sng" dirty="0" smtClean="0">
                <a:hlinkClick r:id="rId12"/>
              </a:rPr>
              <a:t>http://nkozlov.ru/upload/images/0810/0810301322050.jpg</a:t>
            </a:r>
            <a:r>
              <a:rPr lang="ru-RU" sz="8800" dirty="0" smtClean="0"/>
              <a:t>  дым</a:t>
            </a:r>
          </a:p>
          <a:p>
            <a:pPr algn="l"/>
            <a:r>
              <a:rPr lang="ru-RU" sz="8800" u="sng" dirty="0" smtClean="0">
                <a:hlinkClick r:id="rId13"/>
              </a:rPr>
              <a:t>http://pixelbrush.ru/uploads/posts/2010-11/1289592901_poni-450x418.jpg</a:t>
            </a:r>
            <a:r>
              <a:rPr lang="ru-RU" sz="8800" dirty="0" smtClean="0"/>
              <a:t> пони</a:t>
            </a:r>
          </a:p>
          <a:p>
            <a:pPr algn="l"/>
            <a:r>
              <a:rPr lang="ru-RU" sz="8800" u="sng" dirty="0" smtClean="0">
                <a:hlinkClick r:id="rId14"/>
              </a:rPr>
              <a:t>http://www.lenagold.ru/fon/clipart/k/krab/krab14.jpg</a:t>
            </a:r>
            <a:r>
              <a:rPr lang="ru-RU" sz="8800" dirty="0" smtClean="0"/>
              <a:t>  краб</a:t>
            </a:r>
          </a:p>
          <a:p>
            <a:r>
              <a:rPr lang="ru-RU" sz="2400" dirty="0" smtClean="0"/>
              <a:t> </a:t>
            </a:r>
          </a:p>
          <a:p>
            <a:pPr algn="l"/>
            <a:endParaRPr lang="ru-RU" sz="1600" dirty="0" smtClean="0">
              <a:hlinkClick r:id="rId4"/>
            </a:endParaRPr>
          </a:p>
          <a:p>
            <a:pPr algn="l"/>
            <a:endParaRPr lang="ru-RU" sz="1600" dirty="0" smtClean="0">
              <a:hlinkClick r:id="rId4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314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Ресурсы Интернета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15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0"/>
            <a:ext cx="8280920" cy="659735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 </a:t>
            </a:r>
          </a:p>
          <a:p>
            <a:pPr algn="l"/>
            <a:r>
              <a:rPr lang="ru-RU" sz="2200" u="sng" dirty="0" smtClean="0">
                <a:hlinkClick r:id="rId2"/>
              </a:rPr>
              <a:t>http://www.lenagold.ru/fon/clipart/n/nota/nota03.jpg</a:t>
            </a:r>
            <a:r>
              <a:rPr lang="ru-RU" sz="2200" dirty="0" smtClean="0"/>
              <a:t> ноты</a:t>
            </a:r>
          </a:p>
          <a:p>
            <a:pPr algn="l"/>
            <a:r>
              <a:rPr lang="ru-RU" sz="2200" u="sng" dirty="0" smtClean="0">
                <a:hlinkClick r:id="rId3"/>
              </a:rPr>
              <a:t>http://www.lenagold.ru/fon/clipart/l/land/landish15.jpg</a:t>
            </a:r>
            <a:r>
              <a:rPr lang="ru-RU" sz="2200" dirty="0" smtClean="0"/>
              <a:t> ландыш</a:t>
            </a:r>
          </a:p>
          <a:p>
            <a:pPr algn="l"/>
            <a:r>
              <a:rPr lang="ru-RU" sz="2200" u="sng" dirty="0" smtClean="0">
                <a:hlinkClick r:id="rId4"/>
              </a:rPr>
              <a:t>http://www.lenagold.ru/fon/clipart/d/dom/domik105.jpg</a:t>
            </a:r>
            <a:r>
              <a:rPr lang="ru-RU" sz="2200" dirty="0" smtClean="0"/>
              <a:t> дом</a:t>
            </a:r>
          </a:p>
          <a:p>
            <a:pPr algn="l"/>
            <a:r>
              <a:rPr lang="ru-RU" sz="2200" u="sng" dirty="0" smtClean="0">
                <a:hlinkClick r:id="rId5"/>
              </a:rPr>
              <a:t>http://www.lenagold.ru/fon/clipart/k/kres/kres18.jpg</a:t>
            </a:r>
            <a:r>
              <a:rPr lang="ru-RU" sz="2200" dirty="0" smtClean="0"/>
              <a:t> кресло</a:t>
            </a:r>
          </a:p>
          <a:p>
            <a:pPr algn="l"/>
            <a:r>
              <a:rPr lang="ru-RU" sz="2400" u="sng" dirty="0" smtClean="0">
                <a:hlinkClick r:id="rId6"/>
              </a:rPr>
              <a:t>http://www.create-a-mural.com/i//Clouds_web.jpg</a:t>
            </a:r>
            <a:r>
              <a:rPr lang="ru-RU" sz="2400" dirty="0" smtClean="0"/>
              <a:t>  тучи</a:t>
            </a:r>
            <a:endParaRPr lang="ru-RU" sz="2200" dirty="0" smtClean="0"/>
          </a:p>
          <a:p>
            <a:pPr algn="l"/>
            <a:r>
              <a:rPr lang="ru-RU" sz="2200" u="sng" dirty="0" smtClean="0">
                <a:hlinkClick r:id="rId7"/>
              </a:rPr>
              <a:t>http://s001.radikal.ru/i193/1002/09/dad98c0c25b1.jpg</a:t>
            </a:r>
            <a:r>
              <a:rPr lang="ru-RU" sz="2200" dirty="0" smtClean="0"/>
              <a:t> пень</a:t>
            </a:r>
          </a:p>
          <a:p>
            <a:pPr algn="l"/>
            <a:r>
              <a:rPr lang="ru-RU" sz="2200" u="sng" dirty="0" smtClean="0">
                <a:hlinkClick r:id="rId8"/>
              </a:rPr>
              <a:t>http://www.lenagold.ru/fon/clipart/ch/chaj/chajn43.jpg</a:t>
            </a:r>
            <a:r>
              <a:rPr lang="ru-RU" sz="2200" dirty="0" smtClean="0"/>
              <a:t> чайник</a:t>
            </a:r>
          </a:p>
          <a:p>
            <a:pPr algn="l"/>
            <a:r>
              <a:rPr lang="ru-RU" sz="2200" u="sng" dirty="0" smtClean="0">
                <a:hlinkClick r:id="rId9"/>
              </a:rPr>
              <a:t>http://static.diary.ru/userdir/1/0/0/9/1009809/35987593.jpg</a:t>
            </a:r>
            <a:r>
              <a:rPr lang="ru-RU" sz="2200" u="sng" dirty="0" smtClean="0"/>
              <a:t> </a:t>
            </a:r>
            <a:r>
              <a:rPr lang="ru-RU" sz="2200" dirty="0" smtClean="0"/>
              <a:t>  елка</a:t>
            </a:r>
          </a:p>
          <a:p>
            <a:pPr algn="l"/>
            <a:r>
              <a:rPr lang="ru-RU" sz="2200" u="sng" dirty="0" smtClean="0">
                <a:hlinkClick r:id="rId10"/>
              </a:rPr>
              <a:t>http://skatay.com/_nw/84/33452156.jpg</a:t>
            </a:r>
            <a:r>
              <a:rPr lang="ru-RU" sz="2200" dirty="0" smtClean="0"/>
              <a:t>  хор</a:t>
            </a:r>
          </a:p>
          <a:p>
            <a:pPr algn="l"/>
            <a:r>
              <a:rPr lang="ru-RU" sz="2200" u="sng" dirty="0" smtClean="0">
                <a:hlinkClick r:id="rId11"/>
              </a:rPr>
              <a:t>http://www.lenagold.ru/fon/clipart/d/div/mebel15.jpg</a:t>
            </a:r>
            <a:r>
              <a:rPr lang="ru-RU" sz="2200" dirty="0" smtClean="0"/>
              <a:t>  диван</a:t>
            </a:r>
          </a:p>
          <a:p>
            <a:pPr algn="l"/>
            <a:r>
              <a:rPr lang="ru-RU" sz="2200" u="sng" dirty="0" smtClean="0">
                <a:hlinkClick r:id="rId12"/>
              </a:rPr>
              <a:t>http://www.lenagold.ru/fon/clipart/p/pir/pirog36.jpg</a:t>
            </a:r>
            <a:r>
              <a:rPr lang="ru-RU" sz="2200" dirty="0" smtClean="0"/>
              <a:t> торт</a:t>
            </a:r>
          </a:p>
          <a:p>
            <a:pPr algn="l"/>
            <a:r>
              <a:rPr lang="ru-RU" sz="2200" u="sng" dirty="0" smtClean="0">
                <a:hlinkClick r:id="rId13"/>
              </a:rPr>
              <a:t>http://school-ppt.3dn.ru/kartinki/school1/sch009.jpg</a:t>
            </a:r>
            <a:r>
              <a:rPr lang="ru-RU" sz="2200" dirty="0" smtClean="0"/>
              <a:t> девочка на 3 слайде</a:t>
            </a:r>
          </a:p>
          <a:p>
            <a:pPr algn="l"/>
            <a:r>
              <a:rPr lang="ru-RU" sz="2200" dirty="0" smtClean="0"/>
              <a:t>Мальчик на 2 слайде отсканированная картинка</a:t>
            </a:r>
          </a:p>
          <a:p>
            <a:pPr algn="l"/>
            <a:endParaRPr lang="ru-RU" sz="2200" dirty="0" smtClean="0"/>
          </a:p>
          <a:p>
            <a:pPr algn="l"/>
            <a:endParaRPr lang="ru-RU" sz="1600" dirty="0" smtClean="0">
              <a:hlinkClick r:id="rId14"/>
            </a:endParaRPr>
          </a:p>
          <a:p>
            <a:pPr algn="l"/>
            <a:endParaRPr lang="ru-RU" sz="1600" dirty="0" smtClean="0">
              <a:hlinkClick r:id="rId14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l"/>
            <a:endParaRPr lang="ru-RU" sz="1600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15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омой 4">
            <a:hlinkClick r:id="rId16" action="ppaction://hlinksldjump" highlightClick="1"/>
          </p:cNvPr>
          <p:cNvSpPr/>
          <p:nvPr/>
        </p:nvSpPr>
        <p:spPr>
          <a:xfrm>
            <a:off x="467544" y="5949280"/>
            <a:ext cx="576064" cy="576064"/>
          </a:xfrm>
          <a:prstGeom prst="actionButtonHo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6948264" y="5949280"/>
            <a:ext cx="1512168" cy="504056"/>
          </a:xfrm>
          <a:prstGeom prst="actionButtonBlank">
            <a:avLst/>
          </a:prstGeom>
          <a:solidFill>
            <a:srgbClr val="66FF66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выход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556792"/>
            <a:ext cx="4752528" cy="41330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6000" u="sng" dirty="0" smtClean="0">
                <a:solidFill>
                  <a:srgbClr val="0070C0"/>
                </a:solidFill>
                <a:latin typeface="Arial Black" pitchFamily="34" charset="0"/>
                <a:hlinkClick r:id="rId2" action="ppaction://hlinksldjump"/>
              </a:rPr>
              <a:t>Наречия</a:t>
            </a:r>
            <a:endParaRPr lang="ru-RU" sz="160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60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6000" u="sng" dirty="0" smtClean="0">
                <a:solidFill>
                  <a:srgbClr val="0070C0"/>
                </a:solidFill>
                <a:latin typeface="Arial Black" pitchFamily="34" charset="0"/>
                <a:hlinkClick r:id="rId3" action="ppaction://hlinksldjump"/>
              </a:rPr>
              <a:t>Школа</a:t>
            </a:r>
            <a:endParaRPr lang="ru-RU" sz="160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60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6000" u="sng" dirty="0" smtClean="0">
                <a:solidFill>
                  <a:srgbClr val="0070C0"/>
                </a:solidFill>
                <a:latin typeface="Arial Black" pitchFamily="34" charset="0"/>
                <a:hlinkClick r:id="rId4" action="ppaction://hlinksldjump"/>
              </a:rPr>
              <a:t>Дни недели</a:t>
            </a:r>
            <a:endParaRPr lang="ru-RU" sz="160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6600" u="sng" dirty="0" smtClean="0">
                <a:solidFill>
                  <a:srgbClr val="0070C0"/>
                </a:solidFill>
              </a:rPr>
              <a:t>         </a:t>
            </a:r>
          </a:p>
          <a:p>
            <a:pPr>
              <a:buNone/>
            </a:pPr>
            <a:endParaRPr lang="ru-RU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u="sng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u="sng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Содержание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5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 descr="Новый рисунок (1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124744"/>
            <a:ext cx="3600400" cy="4414776"/>
          </a:xfrm>
          <a:prstGeom prst="rect">
            <a:avLst/>
          </a:prstGeom>
        </p:spPr>
      </p:pic>
      <p:sp>
        <p:nvSpPr>
          <p:cNvPr id="10" name="Управляющая кнопка: документ 9">
            <a:hlinkClick r:id="rId7" action="ppaction://hlinksldjump" highlightClick="1"/>
          </p:cNvPr>
          <p:cNvSpPr/>
          <p:nvPr/>
        </p:nvSpPr>
        <p:spPr>
          <a:xfrm>
            <a:off x="467544" y="5589240"/>
            <a:ext cx="648072" cy="826392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692696"/>
            <a:ext cx="2653352" cy="6378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быстро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692696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92696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Лариса\Pictures\быстро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0ECE1"/>
              </a:clrFrom>
              <a:clrTo>
                <a:srgbClr val="F0EC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375" y="1628800"/>
            <a:ext cx="8477250" cy="45788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850" y="595312"/>
            <a:ext cx="5448300" cy="5667375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везде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548680"/>
            <a:ext cx="2808312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лай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575" y="866775"/>
            <a:ext cx="7562850" cy="512445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вокруг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8680"/>
            <a:ext cx="2808312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Слай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" y="962025"/>
            <a:ext cx="7658100" cy="493395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вдруг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620688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4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868144" y="620688"/>
            <a:ext cx="2653352" cy="63781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однажды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620688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620688"/>
            <a:ext cx="2663825" cy="71018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 rot="572274">
            <a:off x="1411924" y="-355412"/>
            <a:ext cx="3534277" cy="64786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isometricLeftDown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15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Лариса\Pictures\РЕБУСЫ словарные сло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340768"/>
            <a:ext cx="8124825" cy="4680520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868144" y="620688"/>
            <a:ext cx="2653352" cy="63781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скоро</a:t>
            </a:r>
            <a:endParaRPr lang="ru-R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620688"/>
            <a:ext cx="2664296" cy="6480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620688"/>
            <a:ext cx="2663825" cy="71018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 rot="572274">
            <a:off x="1411924" y="-355412"/>
            <a:ext cx="3534277" cy="64786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isometricLeftDown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15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Лариса\Pictures\РЕБУСЫ словарные\Слайд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50" y="1484784"/>
            <a:ext cx="7962900" cy="4464496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72400" y="5949280"/>
            <a:ext cx="538360" cy="46635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334</Words>
  <Application>Microsoft Office PowerPoint</Application>
  <PresentationFormat>Экран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Словарные слова  в ребусах </vt:lpstr>
      <vt:lpstr>  Что такое ребус?</vt:lpstr>
      <vt:lpstr>Содержание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Ресурсы Интернета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119</cp:revision>
  <dcterms:created xsi:type="dcterms:W3CDTF">2011-12-02T20:10:22Z</dcterms:created>
  <dcterms:modified xsi:type="dcterms:W3CDTF">2012-04-11T04:20:27Z</dcterms:modified>
</cp:coreProperties>
</file>