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00" r:id="rId3"/>
    <p:sldId id="298" r:id="rId4"/>
    <p:sldId id="314" r:id="rId5"/>
    <p:sldId id="310" r:id="rId6"/>
    <p:sldId id="307" r:id="rId7"/>
    <p:sldId id="305" r:id="rId8"/>
    <p:sldId id="315" r:id="rId9"/>
    <p:sldId id="313" r:id="rId10"/>
    <p:sldId id="317" r:id="rId11"/>
    <p:sldId id="319" r:id="rId12"/>
    <p:sldId id="312" r:id="rId13"/>
    <p:sldId id="292" r:id="rId14"/>
    <p:sldId id="266" r:id="rId15"/>
    <p:sldId id="318" r:id="rId16"/>
    <p:sldId id="302" r:id="rId17"/>
    <p:sldId id="25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CE2"/>
    <a:srgbClr val="6C5C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1D53-27BF-4BEF-B12A-F7498822304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801D1-8496-4522-A5EA-2A8099322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F4BBA2-BB52-4CF4-93A6-22A7D3D9C8CA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86AFD4-E338-4A21-96EF-88F2C6B17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«ВЕСЬ МИР ВО МНЕ» 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8714" cy="914400"/>
          </a:xfrm>
        </p:spPr>
        <p:txBody>
          <a:bodyPr anchor="ctr">
            <a:normAutofit/>
          </a:bodyPr>
          <a:lstStyle/>
          <a:p>
            <a:r>
              <a:rPr lang="ru-RU" sz="2400" dirty="0" smtClean="0"/>
              <a:t>История возникновения народной куклы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Игровая кукла ПОЛЕНО</a:t>
            </a:r>
            <a:endParaRPr lang="ru-RU" dirty="0"/>
          </a:p>
        </p:txBody>
      </p:sp>
      <p:pic>
        <p:nvPicPr>
          <p:cNvPr id="4" name="Содержимое 3" descr="DSCN0493kyk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500042"/>
            <a:ext cx="3857652" cy="42862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Игровая кукла ЗАЙЧИК НА ПАЛЬЧИК</a:t>
            </a:r>
            <a:endParaRPr lang="ru-RU" sz="2800" dirty="0"/>
          </a:p>
        </p:txBody>
      </p:sp>
      <p:pic>
        <p:nvPicPr>
          <p:cNvPr id="4" name="Содержимое 3" descr="10623--5643732-m750x7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39897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0043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ОБРЯДОВЫЕ КУКЛЫ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olk-doll-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429000"/>
            <a:ext cx="1492182" cy="2396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Обрядовая кукла ДЕСЯТИРУЧКА</a:t>
            </a:r>
            <a:endParaRPr lang="ru-RU" sz="3200" dirty="0"/>
          </a:p>
        </p:txBody>
      </p:sp>
      <p:pic>
        <p:nvPicPr>
          <p:cNvPr id="4" name="Содержимое 3" descr="12525370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819" y="530225"/>
            <a:ext cx="3130399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Обрядовая кукла КРУПЕНИЧКА</a:t>
            </a:r>
            <a:endParaRPr lang="ru-RU" dirty="0"/>
          </a:p>
        </p:txBody>
      </p:sp>
      <p:pic>
        <p:nvPicPr>
          <p:cNvPr id="4" name="Содержимое 3" descr="38653253_1232833408_russk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00042"/>
            <a:ext cx="550072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Обрядовая кукла НЕРАЗЛУЧНИКИ</a:t>
            </a:r>
            <a:endParaRPr lang="ru-RU" sz="2800" dirty="0"/>
          </a:p>
        </p:txBody>
      </p:sp>
      <p:pic>
        <p:nvPicPr>
          <p:cNvPr id="4" name="Содержимое 3" descr="Shk3_9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5643602" cy="435771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Обрядовая кукла КУБЫШКА ТРАВНИЦА</a:t>
            </a:r>
            <a:endParaRPr lang="ru-RU" sz="2400" dirty="0"/>
          </a:p>
        </p:txBody>
      </p:sp>
      <p:pic>
        <p:nvPicPr>
          <p:cNvPr id="4" name="Содержимое 3" descr="travnic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141" y="530225"/>
            <a:ext cx="5587755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Изготовление кукол</a:t>
            </a:r>
            <a:endParaRPr lang="ru-RU" dirty="0"/>
          </a:p>
        </p:txBody>
      </p:sp>
      <p:pic>
        <p:nvPicPr>
          <p:cNvPr id="4" name="Содержимое 3" descr="0_282a0_eb7d2d4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4" y="530225"/>
            <a:ext cx="3140869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07181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825CE2"/>
                </a:solidFill>
              </a:rPr>
              <a:t>СПАСИБО ЗА ВНИМАНИЕ!</a:t>
            </a:r>
            <a:endParaRPr lang="ru-RU" sz="4000" dirty="0">
              <a:solidFill>
                <a:srgbClr val="825CE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НАРОДНАЯ КУКЛА 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b9c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30225"/>
            <a:ext cx="8001055" cy="5256229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3786190"/>
            <a:ext cx="80010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куклы ПАРАСКЕВЫ</a:t>
            </a:r>
            <a:endParaRPr lang="ru-RU" dirty="0"/>
          </a:p>
        </p:txBody>
      </p:sp>
      <p:pic>
        <p:nvPicPr>
          <p:cNvPr id="4" name="Содержимое 3" descr="Konkurs-Baikalskoe-kolco_html_m207ea5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кукл</a:t>
            </a:r>
            <a:r>
              <a:rPr lang="ru-RU" dirty="0" smtClean="0"/>
              <a:t> по размеру</a:t>
            </a:r>
            <a:endParaRPr lang="ru-RU" dirty="0"/>
          </a:p>
        </p:txBody>
      </p:sp>
      <p:pic>
        <p:nvPicPr>
          <p:cNvPr id="4" name="Содержимое 3" descr="00065t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71480"/>
            <a:ext cx="6918574" cy="47863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4686"/>
            <a:ext cx="8183880" cy="10515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ОБЕРЕЖНЫЕ КУКЛЫ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olk-doll-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714752"/>
            <a:ext cx="2571768" cy="2083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Обережная</a:t>
            </a:r>
            <a:r>
              <a:rPr lang="ru-RU" sz="3200" dirty="0" smtClean="0"/>
              <a:t> кукла АНГЕЛОЧЕК</a:t>
            </a:r>
            <a:endParaRPr lang="ru-RU" sz="3200" dirty="0"/>
          </a:p>
        </p:txBody>
      </p:sp>
      <p:pic>
        <p:nvPicPr>
          <p:cNvPr id="4" name="Содержимое 3" descr="20110121151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741" y="530225"/>
            <a:ext cx="5588555" cy="4327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Обережная</a:t>
            </a:r>
            <a:r>
              <a:rPr lang="ru-RU" sz="3200" dirty="0" smtClean="0"/>
              <a:t> кукла БЕРЕГИНЯ</a:t>
            </a:r>
            <a:endParaRPr lang="ru-RU" sz="3200" dirty="0"/>
          </a:p>
        </p:txBody>
      </p:sp>
      <p:pic>
        <p:nvPicPr>
          <p:cNvPr id="4" name="Содержимое 3" descr="1260286821_b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571480"/>
            <a:ext cx="6572296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Обережная</a:t>
            </a:r>
            <a:r>
              <a:rPr lang="ru-RU" dirty="0" smtClean="0"/>
              <a:t> кукла ДЕНЬ НОЧЬ</a:t>
            </a:r>
            <a:endParaRPr lang="ru-RU" dirty="0"/>
          </a:p>
        </p:txBody>
      </p:sp>
      <p:pic>
        <p:nvPicPr>
          <p:cNvPr id="4" name="Содержимое 3" descr="r_den_no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451" y="530225"/>
            <a:ext cx="2361136" cy="418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ИГРОВЫЕ КУКЛЫ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folk-doll-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3643314"/>
            <a:ext cx="2386193" cy="2073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490</TotalTime>
  <Words>62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«ВЕСЬ МИР ВО МНЕ»  </vt:lpstr>
      <vt:lpstr>Слайд 2</vt:lpstr>
      <vt:lpstr>Изготовление куклы ПАРАСКЕВЫ</vt:lpstr>
      <vt:lpstr>Классификация кукл по размеру</vt:lpstr>
      <vt:lpstr>ОБЕРЕЖНЫЕ КУКЛЫ</vt:lpstr>
      <vt:lpstr>Обережная кукла АНГЕЛОЧЕК</vt:lpstr>
      <vt:lpstr>Обережная кукла БЕРЕГИНЯ</vt:lpstr>
      <vt:lpstr>Обережная кукла ДЕНЬ НОЧЬ</vt:lpstr>
      <vt:lpstr>ИГРОВЫЕ КУКЛЫ</vt:lpstr>
      <vt:lpstr>Игровая кукла ПОЛЕНО</vt:lpstr>
      <vt:lpstr>Игровая кукла ЗАЙЧИК НА ПАЛЬЧИК</vt:lpstr>
      <vt:lpstr>ОБРЯДОВЫЕ КУКЛЫ</vt:lpstr>
      <vt:lpstr>Обрядовая кукла ДЕСЯТИРУЧКА</vt:lpstr>
      <vt:lpstr>Обрядовая кукла КРУПЕНИЧКА</vt:lpstr>
      <vt:lpstr>Обрядовая кукла НЕРАЗЛУЧНИКИ</vt:lpstr>
      <vt:lpstr>Обрядовая кукла КУБЫШКА ТРАВНИЦА</vt:lpstr>
      <vt:lpstr>Изготовление кукол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63</cp:revision>
  <dcterms:created xsi:type="dcterms:W3CDTF">2011-04-09T20:26:33Z</dcterms:created>
  <dcterms:modified xsi:type="dcterms:W3CDTF">2011-04-25T19:10:46Z</dcterms:modified>
</cp:coreProperties>
</file>