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147A3F-3CB3-4F28-99C4-ABABACA6DBDA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A3E10-F972-4EBE-B982-6630AE5380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Совершенствование деятельности управляющего совета в образовательном учреждении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Волкова В.Н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Петухова И.Л.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Дмитриева С.А.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Дальние цели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i="1" dirty="0" smtClean="0"/>
              <a:t>Изменить позицию общества к школе</a:t>
            </a:r>
          </a:p>
          <a:p>
            <a:pPr>
              <a:defRPr/>
            </a:pPr>
            <a:r>
              <a:rPr lang="ru-RU" sz="2800" i="1" dirty="0" smtClean="0"/>
              <a:t>Создать социальную экспертизу образования</a:t>
            </a:r>
          </a:p>
          <a:p>
            <a:pPr>
              <a:defRPr/>
            </a:pPr>
            <a:r>
              <a:rPr lang="ru-RU" sz="2800" i="1" dirty="0" smtClean="0"/>
              <a:t>Установить степень влияния условий, созданных школой, на качественный рост эффективности и результативности деятельности педагогов.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Ближние цели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i="1" dirty="0" smtClean="0"/>
              <a:t>Распределение стимулирующей части ФОТ</a:t>
            </a:r>
          </a:p>
          <a:p>
            <a:pPr>
              <a:defRPr/>
            </a:pPr>
            <a:r>
              <a:rPr lang="ru-RU" sz="2800" i="1" dirty="0" smtClean="0"/>
              <a:t>Оценка качества работы учителя</a:t>
            </a:r>
          </a:p>
          <a:p>
            <a:pPr>
              <a:defRPr/>
            </a:pPr>
            <a:r>
              <a:rPr lang="ru-RU" sz="2800" i="1" dirty="0" smtClean="0"/>
              <a:t>Оценка качества работы школы</a:t>
            </a:r>
          </a:p>
          <a:p>
            <a:pPr>
              <a:defRPr/>
            </a:pPr>
            <a:r>
              <a:rPr lang="ru-RU" sz="2800" i="1" dirty="0" smtClean="0"/>
              <a:t>Подготовка и утверждение  публичного отчета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Произвести глубокий разноаспектный анализ деятельности школы;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Проанализировать проблемы, влияющие на уровень качества образования;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Составить программу работы школы по повышению качества учебно-воспитательного процесса.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Приемы и подходы (технологии)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i="1" dirty="0" smtClean="0"/>
              <a:t>Анкетирование учащихся </a:t>
            </a:r>
          </a:p>
          <a:p>
            <a:pPr>
              <a:defRPr/>
            </a:pPr>
            <a:r>
              <a:rPr lang="ru-RU" sz="2800" i="1" dirty="0" smtClean="0"/>
              <a:t>Анкетирование родителей</a:t>
            </a:r>
          </a:p>
          <a:p>
            <a:pPr>
              <a:defRPr/>
            </a:pPr>
            <a:r>
              <a:rPr lang="ru-RU" sz="2800" i="1" dirty="0" smtClean="0"/>
              <a:t>Проведение консультаций, дней открытых дверей</a:t>
            </a:r>
          </a:p>
          <a:p>
            <a:pPr>
              <a:defRPr/>
            </a:pPr>
            <a:r>
              <a:rPr lang="ru-RU" sz="2800" i="1" dirty="0" smtClean="0"/>
              <a:t>Участие членов Управляющего совета в заседаниях педсовета школы</a:t>
            </a:r>
          </a:p>
          <a:p>
            <a:pPr>
              <a:buNone/>
              <a:defRPr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Трудности и решения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i="1" dirty="0" smtClean="0"/>
              <a:t>Развитие профессионализма и создание условий для повышения качества образования;</a:t>
            </a:r>
          </a:p>
          <a:p>
            <a:pPr>
              <a:defRPr/>
            </a:pPr>
            <a:r>
              <a:rPr lang="ru-RU" i="1" dirty="0" smtClean="0"/>
              <a:t>Расширение участия родителей и школьников в оценке педагогической деятельности;</a:t>
            </a:r>
          </a:p>
          <a:p>
            <a:pPr>
              <a:defRPr/>
            </a:pPr>
            <a:r>
              <a:rPr lang="ru-RU" i="1" dirty="0" smtClean="0"/>
              <a:t>Работа над созданием электронного </a:t>
            </a:r>
            <a:r>
              <a:rPr lang="ru-RU" i="1" dirty="0" err="1" smtClean="0"/>
              <a:t>портфолио</a:t>
            </a:r>
            <a:r>
              <a:rPr lang="ru-RU" i="1" dirty="0" smtClean="0"/>
              <a:t> и учителей, и учащихся.</a:t>
            </a:r>
          </a:p>
          <a:p>
            <a:pPr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Ресурсы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i="1" dirty="0" smtClean="0"/>
              <a:t>Создание системы школьных служб оценки качества даст возможность более глубоко и всесторонне проанализировать работу школы и наметить пути повышения эффективности деятельности ОУ </a:t>
            </a:r>
          </a:p>
          <a:p>
            <a:pPr>
              <a:lnSpc>
                <a:spcPct val="80000"/>
              </a:lnSpc>
              <a:defRPr/>
            </a:pPr>
            <a:r>
              <a:rPr lang="ru-RU" i="1" dirty="0" smtClean="0"/>
              <a:t> Схема распределения стимулирующего фонда расширенными комиссиями с участием УС станет более открытой и демократичной</a:t>
            </a:r>
          </a:p>
          <a:p>
            <a:pPr>
              <a:lnSpc>
                <a:spcPct val="80000"/>
              </a:lnSpc>
              <a:defRPr/>
            </a:pPr>
            <a:r>
              <a:rPr lang="ru-RU" i="1" dirty="0" smtClean="0"/>
              <a:t> Создание системы оценки качества труда педагогов поможет каждому работнику  произвести глубокий анализ своего труда, сравнить свои результаты с результатами других работников и сделать соответствующие выводы</a:t>
            </a:r>
          </a:p>
          <a:p>
            <a:pPr>
              <a:lnSpc>
                <a:spcPct val="80000"/>
              </a:lnSpc>
              <a:defRPr/>
            </a:pPr>
            <a:r>
              <a:rPr lang="ru-RU" i="1" dirty="0" smtClean="0"/>
              <a:t> Введение новой системы оплаты труда станет для педагогов стимулом к более результативной работе, к повышению профессионального мастерства.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235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Совершенствование деятельности управляющего совета в образовательном учреждении </vt:lpstr>
      <vt:lpstr>Дальние цели </vt:lpstr>
      <vt:lpstr>Ближние цели </vt:lpstr>
      <vt:lpstr>Задачи </vt:lpstr>
      <vt:lpstr>Приемы и подходы (технологии) </vt:lpstr>
      <vt:lpstr>Трудности и решения </vt:lpstr>
      <vt:lpstr>Ресурсы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деятельности управляющего совета в образовательном учреждении </dc:title>
  <dc:creator>User</dc:creator>
  <cp:lastModifiedBy>User</cp:lastModifiedBy>
  <cp:revision>18</cp:revision>
  <dcterms:created xsi:type="dcterms:W3CDTF">2012-11-07T09:54:49Z</dcterms:created>
  <dcterms:modified xsi:type="dcterms:W3CDTF">2012-11-08T07:24:41Z</dcterms:modified>
</cp:coreProperties>
</file>