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81" r:id="rId6"/>
    <p:sldId id="280" r:id="rId7"/>
    <p:sldId id="262" r:id="rId8"/>
    <p:sldId id="263" r:id="rId9"/>
    <p:sldId id="264" r:id="rId10"/>
    <p:sldId id="265" r:id="rId11"/>
    <p:sldId id="266" r:id="rId12"/>
    <p:sldId id="277" r:id="rId13"/>
    <p:sldId id="278" r:id="rId14"/>
    <p:sldId id="282" r:id="rId15"/>
    <p:sldId id="27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F64C-48B6-49ED-A2BD-73A04A42B719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EAD85-EE40-4BE4-8F01-0B0DB9B27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040C-19EC-4544-A743-9EEB6A14DD90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6DFF-949B-4487-965B-38048D996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64C1-08A3-406A-B5FC-0C6C2DA6E279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B134-F2A0-4447-8597-8A5A0412D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3DF-717C-4FE5-AA14-92F519D26728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5F4D-EE21-46D9-A800-090FD6327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AD62-9D80-4A55-819C-E935336D7A53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7C5DF-825F-4499-A5FD-E1AEF464E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4D91-C03A-4E33-854B-FECFB06A62E0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A3D1-1CD9-444C-9EBA-BEB45CC08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CC48-605C-41A0-B569-DFDB01DF1F7D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CA15-36A0-4973-8C78-B220BD00D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DF46-3E2C-4982-B7E1-C08333A2FC16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3277-AEF5-4BF9-B3A0-FBF3C833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B6F5-68CD-4557-9F3F-FAC14387EE8D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BAD1-FD6D-4A1B-A303-EFC4B58C6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775B-44D8-429C-B621-C86E4016C39F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4C64-B02B-4F35-9A56-6E35A766F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A451-1C4F-40C8-B092-6769C5FCF409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2193B-651B-4A52-A26B-4D01030F3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6D4B3F-53DF-4B0E-BF0A-250D79610DFB}" type="datetimeFigureOut">
              <a:rPr lang="ru-RU"/>
              <a:pPr>
                <a:defRPr/>
              </a:pPr>
              <a:t>19.05.2012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004653-70CA-475E-9949-437029BDF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>
            <a:off x="1476375" y="1142985"/>
            <a:ext cx="6624638" cy="42291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38"/>
              </a:avLst>
            </a:prstTxWarp>
          </a:bodyPr>
          <a:lstStyle/>
          <a:p>
            <a:pPr algn="ctr"/>
            <a:endParaRPr lang="ru-RU" sz="28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Организация работы </a:t>
            </a:r>
          </a:p>
          <a:p>
            <a:pPr algn="ctr"/>
            <a:r>
              <a:rPr lang="ru-RU" sz="28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ПМПк</a:t>
            </a:r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в </a:t>
            </a:r>
            <a:r>
              <a:rPr lang="ru-RU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МБДОУ  </a:t>
            </a:r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детский сад</a:t>
            </a: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комбинированного вида </a:t>
            </a: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№3 «Ручеёк»</a:t>
            </a:r>
          </a:p>
          <a:p>
            <a:pPr algn="ctr"/>
            <a:endParaRPr lang="ru-RU" sz="28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28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28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4071938" y="5000625"/>
            <a:ext cx="43576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hlink"/>
                </a:solidFill>
              </a:rPr>
              <a:t>Подготовила старший воспитатель </a:t>
            </a:r>
            <a:r>
              <a:rPr lang="ru-RU" b="1" i="1" dirty="0" smtClean="0">
                <a:solidFill>
                  <a:schemeClr val="hlink"/>
                </a:solidFill>
              </a:rPr>
              <a:t>МБДОУ детский сад комбинированного вида №3 «Ручеёк» М.А.Сергеева </a:t>
            </a:r>
            <a:endParaRPr lang="ru-RU" b="1" i="1" dirty="0">
              <a:solidFill>
                <a:schemeClr val="hlin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500042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Перспективы </a:t>
            </a:r>
          </a:p>
          <a:p>
            <a:pPr algn="ctr"/>
            <a:r>
              <a:rPr lang="ru-RU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коррекционной</a:t>
            </a:r>
          </a:p>
          <a:p>
            <a:pPr algn="ctr"/>
            <a:r>
              <a:rPr lang="ru-RU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работы МБДОУ детский сад </a:t>
            </a:r>
          </a:p>
          <a:p>
            <a:pPr algn="ctr"/>
            <a:r>
              <a:rPr lang="ru-RU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комбинированного вида №3 «Ручеёк»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071678"/>
            <a:ext cx="67866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</a:p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«Педагогическая школа»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оказание специальной профессиональной помощи педагогам, работающим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группах по организации индивидуальной коррекционной работы с детьми , имеющими частично сформированный фонематический слух, что предполагает организацию </a:t>
            </a:r>
            <a:r>
              <a:rPr lang="ru-RU" sz="1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«Педагогической школы»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воспитателей ДОУ.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оказание учителем-логопедом квалифицированной теоретической и практической помощи воспитателям по организации работы, направленной на профилактику и формирование фонематического слуха у детей , посещающих группы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направленности и внедрение новых технологий по развитию фонематического слуха.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428605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Принципы работы «Педагогической школы»</a:t>
            </a:r>
            <a:r>
              <a:rPr lang="ru-RU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00175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500306"/>
            <a:ext cx="67151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комплексности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эффективного сотрудничества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поэтапности: от простого к сложному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гуманизации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непрерывности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body" idx="1"/>
          </p:nvPr>
        </p:nvSpPr>
        <p:spPr>
          <a:xfrm>
            <a:off x="1763713" y="500042"/>
            <a:ext cx="7056437" cy="602458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         «</a:t>
            </a:r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Педагогическая школа»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28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.Теоретические формы работы            </a:t>
            </a:r>
            <a:r>
              <a:rPr lang="en-US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 Практические формы работы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1.Групповое консультирование                    1.Видеопросмотр форм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коррекцион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ной работы, анализ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2.Индивидуальное консультирование          2. Посещение занятий учителя – 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логопеда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3.Обзор специальной литературы               3.Отработка коррекционных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упражнений и игр для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формиро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вания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у детей фонематического 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слуха на разных этапах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4.Консультирование в нетрадиционной       4.Отработка элементов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форме                                                              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технологий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5.Экспресс-диагностика                                5.Организация мини-библиотеки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профессиональных умений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воспитате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лей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6.Выставка: игр и упражнений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571604" y="357166"/>
            <a:ext cx="6643734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382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6429388" y="92867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428992" y="100010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857488" y="4000504"/>
            <a:ext cx="5000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7356" y="1857364"/>
            <a:ext cx="6715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body" idx="1"/>
          </p:nvPr>
        </p:nvSpPr>
        <p:spPr>
          <a:xfrm>
            <a:off x="1619250" y="1857364"/>
            <a:ext cx="7067550" cy="466726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Организационно-подготовительный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нализ уровня речевого развития дошкольников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-разработка плана работы «Педагогической школы»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-создание оптимальных условий для работы «Педагогической школы»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-внедрение «Педагогической школы» в образовательное пространство МБДОУ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Заключительный.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одведение итогов работы «Педагогической школы»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внесение корректив в работу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перспектив функционирования «Педагогической школы»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843212" y="285728"/>
            <a:ext cx="4514869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75"/>
              </a:avLst>
            </a:prstTxWarp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Этапы реализации проекта</a:t>
            </a:r>
          </a:p>
          <a:p>
            <a:pPr algn="ctr"/>
            <a:r>
              <a:rPr lang="ru-RU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«Педагогическая школа»</a:t>
            </a:r>
            <a:endParaRPr lang="ru-RU" sz="32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857387"/>
          </a:xfrm>
        </p:spPr>
        <p:txBody>
          <a:bodyPr/>
          <a:lstStyle/>
          <a:p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Ожидаемые результаты </a:t>
            </a:r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проекта</a:t>
            </a:r>
            <a:b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«Педагогическая </a:t>
            </a:r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школа»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Первое: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новых профессиональных умений у воспитателей по организации коррекционной работы с детьми, имеющими частично сформированный фонематический слух и посещающих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общеразвивающую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группу;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Второе:</a:t>
            </a:r>
            <a:r>
              <a:rPr lang="ru-RU" sz="2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использование в воспитательно-образовательном процессе инновационных технологий развития и коррекции речи старших дошкольников;</a:t>
            </a: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Третье:</a:t>
            </a:r>
            <a:r>
              <a:rPr lang="ru-RU" sz="2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процента детей , имеющих недостаточное развитие фонематического слуха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body" idx="1"/>
          </p:nvPr>
        </p:nvSpPr>
        <p:spPr>
          <a:xfrm>
            <a:off x="1692275" y="1773238"/>
            <a:ext cx="7200900" cy="301308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8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внимание 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body" idx="1"/>
          </p:nvPr>
        </p:nvSpPr>
        <p:spPr>
          <a:xfrm>
            <a:off x="1619250" y="1571612"/>
            <a:ext cx="7067550" cy="455455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0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0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организована в соответствии с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Законом РФ «Об образовании»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Письмом №27/901-6 Минобразования РФ от 27.03.2000г.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Уставом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МБДОУ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Положением 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Нами разработаны: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 работы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 совместной деятельности специалистов ДОУ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коррекционные маршруты развития детей-инвалидов, согласно заключения ИПР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Карта обследования ребёнка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Журнал консультативной помощи родителям воспитанников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Журнал учёта детей, не посещающих ДОУ с ограниченными возможностями здоровья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sz="2000" dirty="0" smtClean="0"/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57705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1619250" y="357167"/>
            <a:ext cx="70675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деятельности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МБДОУ: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своевременное выявление отклонений в психическом развитии воспитанников и организация системы их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– педагогического сопровождения.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body" idx="1"/>
          </p:nvPr>
        </p:nvSpPr>
        <p:spPr>
          <a:xfrm>
            <a:off x="1547813" y="1628775"/>
            <a:ext cx="7283450" cy="452596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Плановое заседание(сентябрь)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-Обсуждение результатов обследования детей, нуждающихся в коррекционной помощи;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-Определение путей коррекционного воздействия на детей;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-Утверждение комплектации группы компенсирующей направленности для детей с тяжёлыми нарушениями речи;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-Выработка стратегии взаимодействия специалистов ДОУ;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Плановое заседание(октябрь-ноябрь)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Педагог-психолог представляет результаты диагностического обследования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Определяются условия и пути коррекционного воздействия на детей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Заполняются бланки документов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Разработка карт развития, индивидуальных маршрутов развития детей-инвалидов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676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План работы заседаний </a:t>
            </a:r>
            <a:r>
              <a:rPr lang="ru-RU" sz="36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ПМПк</a:t>
            </a:r>
            <a:endParaRPr lang="ru-RU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body" idx="1"/>
          </p:nvPr>
        </p:nvSpPr>
        <p:spPr>
          <a:xfrm>
            <a:off x="1908175" y="785794"/>
            <a:ext cx="6778625" cy="5340369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Плановое заседание(январь</a:t>
            </a:r>
            <a:r>
              <a:rPr lang="ru-RU" sz="2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-анализ динамики развития детей на основании результатов промежуточного обследования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Плановое заседание(март-апрель)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обсуждение результатов обследования специалистами ДОУ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детей,имеющих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нарушения в речевом и психофизическом  развитии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коллегиальное заключение; представления детей на районный ПМПК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Плановое заседание (май)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результаты, итоги коррекционно-развивающей работы за учебный год;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даётся оценка динамики обучения и коррекции детей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отчёт специалистов о проделанной работе;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перспективы дальнейшей работы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Внеплановые заседания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 запросам специалистов;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по запросам родителей(законных представителей)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68405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/>
          <a:lstStyle/>
          <a:p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Схема  </a:t>
            </a:r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заседаний </a:t>
            </a:r>
            <a:r>
              <a:rPr lang="ru-RU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ПМПк</a:t>
            </a:r>
            <a: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1428736"/>
            <a:ext cx="385765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Организационный момент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1928802"/>
            <a:ext cx="3857652" cy="107721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2.Заслушивание характеристики, представлений специалистов, их дополнение со стороны врача, других членов консилиума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050" y="3143248"/>
            <a:ext cx="3857652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3.Постановка педагогического диагноза с учётом рекомендаций ИПР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6050" y="3857628"/>
            <a:ext cx="3857652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4.Обмен мнениями и предложениями по коррекции 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50" y="4714884"/>
            <a:ext cx="3857652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5.Выбор оптимальных для ребёнка образовательных программ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5500702"/>
            <a:ext cx="385765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6.Выработка рекомендаций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6050" y="6072206"/>
            <a:ext cx="3857652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7.Разработка программы индивидуальной коррекционной работы с ребёнком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2071670" y="1500174"/>
            <a:ext cx="714380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6643702" y="2428868"/>
            <a:ext cx="714380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6643702" y="4143380"/>
            <a:ext cx="714380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2071670" y="3214686"/>
            <a:ext cx="714380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2071670" y="4929198"/>
            <a:ext cx="714380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>
            <a:off x="6643702" y="5643578"/>
            <a:ext cx="714380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132138" y="1571612"/>
            <a:ext cx="3421062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Старший воспитатель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(председатель </a:t>
            </a:r>
            <a:r>
              <a:rPr lang="ru-RU" sz="2000" b="1" dirty="0" err="1" smtClean="0">
                <a:solidFill>
                  <a:schemeClr val="bg1"/>
                </a:solidFill>
              </a:rPr>
              <a:t>ПМПк</a:t>
            </a:r>
            <a:r>
              <a:rPr lang="ru-RU" sz="2000" b="1" dirty="0" smtClean="0">
                <a:solidFill>
                  <a:schemeClr val="bg1"/>
                </a:solidFill>
              </a:rPr>
              <a:t>)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971550" y="4500570"/>
            <a:ext cx="3024188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Педагог-психолог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Учитель-логопед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653088" y="4500570"/>
            <a:ext cx="3240087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Специалисты МБДОУ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7539320">
            <a:off x="2968834" y="3305242"/>
            <a:ext cx="1295400" cy="719138"/>
          </a:xfrm>
          <a:prstGeom prst="leftRightArrow">
            <a:avLst>
              <a:gd name="adj1" fmla="val 50000"/>
              <a:gd name="adj2" fmla="val 36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143372" y="4786322"/>
            <a:ext cx="1295400" cy="719138"/>
          </a:xfrm>
          <a:prstGeom prst="leftRightArrow">
            <a:avLst>
              <a:gd name="adj1" fmla="val 50000"/>
              <a:gd name="adj2" fmla="val 36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3105714">
            <a:off x="5536297" y="3300647"/>
            <a:ext cx="1295400" cy="719137"/>
          </a:xfrm>
          <a:prstGeom prst="leftRightArrow">
            <a:avLst>
              <a:gd name="adj1" fmla="val 50000"/>
              <a:gd name="adj2" fmla="val 360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WordArt 10"/>
          <p:cNvSpPr>
            <a:spLocks noChangeArrowheads="1" noChangeShapeType="1" noTextEdit="1"/>
          </p:cNvSpPr>
          <p:nvPr/>
        </p:nvSpPr>
        <p:spPr bwMode="auto">
          <a:xfrm>
            <a:off x="2843213" y="476250"/>
            <a:ext cx="39433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Модель взаимодействия</a:t>
            </a:r>
            <a:endParaRPr lang="ru-RU" sz="32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928926" y="428604"/>
            <a:ext cx="3786214" cy="9064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Направления </a:t>
            </a:r>
          </a:p>
          <a:p>
            <a:pPr algn="ctr"/>
            <a:r>
              <a:rPr lang="ru-RU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развития </a:t>
            </a:r>
          </a:p>
          <a:p>
            <a:pPr algn="ctr"/>
            <a:r>
              <a:rPr lang="ru-RU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детей</a:t>
            </a:r>
            <a:endParaRPr lang="ru-RU" sz="28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71603" y="1785926"/>
          <a:ext cx="7072364" cy="33528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28826"/>
                <a:gridCol w="1785951"/>
                <a:gridCol w="1785950"/>
                <a:gridCol w="157163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Физкультурно-оздоровительное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Познавательно-речевое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Социально-личностное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Инструктор по физической культуре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Музыкальные руководители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 по театрализованной деятельности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изобразительной деятельности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 по театрализованной деятельности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Музыкальные руководители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специалисты ДОУ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body" idx="1"/>
          </p:nvPr>
        </p:nvSpPr>
        <p:spPr>
          <a:xfrm>
            <a:off x="1835150" y="1928802"/>
            <a:ext cx="6851650" cy="3856048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Координирует деятельность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взаимодействие всех специалистов ДОУ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Контактирует с родителями (законными представителями)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Несёт ответственность за конфиденциальность  информации о детях, проходивших обследование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697663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Председатель </a:t>
            </a:r>
            <a:r>
              <a:rPr lang="ru-RU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ПМПк</a:t>
            </a:r>
            <a:endParaRPr lang="ru-RU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body" idx="1"/>
          </p:nvPr>
        </p:nvSpPr>
        <p:spPr>
          <a:xfrm>
            <a:off x="1619250" y="1196975"/>
            <a:ext cx="7067550" cy="5256213"/>
          </a:xfrm>
        </p:spPr>
        <p:txBody>
          <a:bodyPr/>
          <a:lstStyle/>
          <a:p>
            <a:pPr marL="0" indent="0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Взаимодействие осуществляется на договорной основе между МБДОУ и родителями(законными представителями)</a:t>
            </a:r>
          </a:p>
          <a:p>
            <a:pPr marL="0" indent="0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Обследование ребёнка специалистами осуществляется по инициативе родителей</a:t>
            </a:r>
          </a:p>
          <a:p>
            <a:pPr marL="0" indent="0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Изменения условий получения коррекционной помощи осуществляется по заключению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заявлению родителей</a:t>
            </a:r>
          </a:p>
          <a:p>
            <a:pPr marL="0" indent="0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Заключения специалистов, коллегиальное заключение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доводится до сведения родителей (законных представителей) и предложенные рекомендации реализуются только с их согласия</a:t>
            </a:r>
          </a:p>
          <a:p>
            <a:pPr marL="0" indent="0"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68405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Взаимодействие </a:t>
            </a:r>
            <a:r>
              <a:rPr lang="ru-RU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ПМПк</a:t>
            </a:r>
            <a:r>
              <a:rPr lang="ru-RU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 родителями воспитанника</a:t>
            </a:r>
            <a:endParaRPr lang="ru-RU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Книжная</Template>
  <TotalTime>505</TotalTime>
  <Words>787</Words>
  <Application>Microsoft Office PowerPoint</Application>
  <PresentationFormat>Экран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Книжная</vt:lpstr>
      <vt:lpstr>Слайд 1</vt:lpstr>
      <vt:lpstr>Слайд 2</vt:lpstr>
      <vt:lpstr>Слайд 3</vt:lpstr>
      <vt:lpstr>Слайд 4</vt:lpstr>
      <vt:lpstr>Схема  заседаний ПМПк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Ожидаемые результаты проекта «Педагогическая школа»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U251007</cp:lastModifiedBy>
  <cp:revision>38</cp:revision>
  <dcterms:created xsi:type="dcterms:W3CDTF">2011-11-02T14:27:48Z</dcterms:created>
  <dcterms:modified xsi:type="dcterms:W3CDTF">2012-05-19T17:45:57Z</dcterms:modified>
</cp:coreProperties>
</file>