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5" r:id="rId3"/>
    <p:sldId id="257" r:id="rId4"/>
    <p:sldId id="263" r:id="rId5"/>
    <p:sldId id="258" r:id="rId6"/>
    <p:sldId id="278" r:id="rId7"/>
    <p:sldId id="267" r:id="rId8"/>
    <p:sldId id="279" r:id="rId9"/>
    <p:sldId id="268" r:id="rId10"/>
    <p:sldId id="264" r:id="rId11"/>
    <p:sldId id="259" r:id="rId12"/>
    <p:sldId id="280" r:id="rId13"/>
    <p:sldId id="271" r:id="rId14"/>
    <p:sldId id="281" r:id="rId15"/>
    <p:sldId id="272" r:id="rId16"/>
    <p:sldId id="265" r:id="rId17"/>
    <p:sldId id="260" r:id="rId18"/>
    <p:sldId id="282" r:id="rId19"/>
    <p:sldId id="273" r:id="rId20"/>
    <p:sldId id="262" r:id="rId21"/>
    <p:sldId id="276" r:id="rId22"/>
    <p:sldId id="261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2" autoAdjust="0"/>
    <p:restoredTop sz="86411" autoAdjust="0"/>
  </p:normalViewPr>
  <p:slideViewPr>
    <p:cSldViewPr>
      <p:cViewPr varScale="1">
        <p:scale>
          <a:sx n="61" d="100"/>
          <a:sy n="61" d="100"/>
        </p:scale>
        <p:origin x="-960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584A0-628D-4BB3-A7DB-33AAF73E60C4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1052E-E9A3-4091-83A3-4F1AAFF315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31052E-E9A3-4091-83A3-4F1AAFF3155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982D9-0CE1-49F0-A100-30D8955F49B6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A12E7-B5B6-4AED-8D36-E533EB9DFA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image" Target="../media/image15.jpeg"/><Relationship Id="rId3" Type="http://schemas.openxmlformats.org/officeDocument/2006/relationships/image" Target="../media/image1.png"/><Relationship Id="rId7" Type="http://schemas.openxmlformats.org/officeDocument/2006/relationships/image" Target="../media/image9.gif"/><Relationship Id="rId12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11" Type="http://schemas.openxmlformats.org/officeDocument/2006/relationships/image" Target="../media/image13.gif"/><Relationship Id="rId5" Type="http://schemas.openxmlformats.org/officeDocument/2006/relationships/image" Target="../media/image7.gif"/><Relationship Id="rId10" Type="http://schemas.openxmlformats.org/officeDocument/2006/relationships/image" Target="../media/image12.gif"/><Relationship Id="rId4" Type="http://schemas.openxmlformats.org/officeDocument/2006/relationships/image" Target="../media/image6.gif"/><Relationship Id="rId9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1412776"/>
            <a:ext cx="8352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Bookman Old Style" pitchFamily="18" charset="0"/>
              </a:rPr>
              <a:t>Тема:</a:t>
            </a:r>
            <a:r>
              <a:rPr lang="ru-RU" sz="4000" b="1" i="1" dirty="0" smtClean="0">
                <a:solidFill>
                  <a:schemeClr val="bg1"/>
                </a:solidFill>
                <a:latin typeface="Bookman Old Style" pitchFamily="18" charset="0"/>
              </a:rPr>
              <a:t>  Упражнение в установлении связи слов в предложении.</a:t>
            </a:r>
            <a:endParaRPr lang="ru-RU" sz="40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4766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Bookman Old Style" pitchFamily="18" charset="0"/>
              </a:rPr>
              <a:t>2 класс</a:t>
            </a:r>
            <a:endParaRPr lang="ru-RU" sz="24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5229200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Презентацию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latin typeface="Bookman Old Style" pitchFamily="18" charset="0"/>
              </a:rPr>
              <a:t>подготовила учитель начальных классов МОУ МСОШ №2 Киселёва И.И.</a:t>
            </a:r>
            <a:endParaRPr lang="ru-RU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1216497"/>
            <a:ext cx="828092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Мохнатые снежинки закружились в морозном воздухе.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283968" y="2636912"/>
            <a:ext cx="338437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67544" y="3501008"/>
            <a:ext cx="44644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67544" y="3356992"/>
            <a:ext cx="44644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26369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</a:rPr>
              <a:t>Мохнатые снежинки</a:t>
            </a:r>
            <a:endParaRPr lang="ru-RU" sz="4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7" name="Стрелка углом вверх 6"/>
          <p:cNvSpPr/>
          <p:nvPr/>
        </p:nvSpPr>
        <p:spPr>
          <a:xfrm flipH="1" flipV="1">
            <a:off x="2915816" y="2492896"/>
            <a:ext cx="2880320" cy="216024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131840" y="1772816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  <a:latin typeface="Bookman Old Style" pitchFamily="18" charset="0"/>
              </a:rPr>
              <a:t>Какие?</a:t>
            </a:r>
            <a:endParaRPr lang="ru-RU" sz="40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2" y="20608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×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1216497"/>
            <a:ext cx="828092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Мохнатые снежинки закружились в морозном воздухе.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283968" y="2636912"/>
            <a:ext cx="338437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39552" y="4221088"/>
            <a:ext cx="44644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9552" y="4005064"/>
            <a:ext cx="44644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2708920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latin typeface="Bookman Old Style" pitchFamily="18" charset="0"/>
              </a:rPr>
              <a:t>Закружились в воздухе</a:t>
            </a:r>
            <a:endParaRPr lang="ru-RU" sz="44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8" name="Стрелка углом вверх 7"/>
          <p:cNvSpPr/>
          <p:nvPr/>
        </p:nvSpPr>
        <p:spPr>
          <a:xfrm flipV="1">
            <a:off x="2843808" y="2564904"/>
            <a:ext cx="3312368" cy="216024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987824" y="1772816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  <a:latin typeface="Bookman Old Style" pitchFamily="18" charset="0"/>
              </a:rPr>
              <a:t>В чём?</a:t>
            </a:r>
            <a:endParaRPr lang="ru-RU" sz="40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35696" y="220486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×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1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1216497"/>
            <a:ext cx="828092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Мохнатые снежинки закружились в морозном воздухе.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355976" y="2636912"/>
            <a:ext cx="338437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39552" y="4293096"/>
            <a:ext cx="44644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9552" y="4077072"/>
            <a:ext cx="44644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3429000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</a:rPr>
              <a:t>В морозном воздухе</a:t>
            </a:r>
            <a:endParaRPr lang="ru-RU" sz="4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9" name="Стрелка углом вверх 8"/>
          <p:cNvSpPr/>
          <p:nvPr/>
        </p:nvSpPr>
        <p:spPr>
          <a:xfrm flipH="1" flipV="1">
            <a:off x="2483768" y="3284984"/>
            <a:ext cx="3528392" cy="288032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555776" y="2420888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solidFill>
                  <a:schemeClr val="bg1"/>
                </a:solidFill>
                <a:latin typeface="Bookman Old Style" pitchFamily="18" charset="0"/>
              </a:rPr>
              <a:t>Каком?</a:t>
            </a:r>
            <a:endParaRPr lang="ru-RU" sz="44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44208" y="3068960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×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2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1197333"/>
            <a:ext cx="828092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Маленький мальчик катался на санках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932040" y="2564904"/>
            <a:ext cx="324036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1560" y="3645024"/>
            <a:ext cx="331236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11560" y="3429000"/>
            <a:ext cx="331236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2564904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</a:rPr>
              <a:t>Маленький мальчик</a:t>
            </a:r>
            <a:endParaRPr lang="ru-RU" sz="4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6" name="Стрелка углом вверх 5"/>
          <p:cNvSpPr/>
          <p:nvPr/>
        </p:nvSpPr>
        <p:spPr>
          <a:xfrm flipH="1" flipV="1">
            <a:off x="2555776" y="2348880"/>
            <a:ext cx="3384376" cy="360040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915816" y="1484784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  <a:latin typeface="Bookman Old Style" pitchFamily="18" charset="0"/>
              </a:rPr>
              <a:t>Какой?</a:t>
            </a:r>
            <a:endParaRPr lang="ru-RU" sz="40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2240" y="206084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×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1197333"/>
            <a:ext cx="828092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Маленький мальчик катался на санках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932040" y="2564904"/>
            <a:ext cx="324036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1560" y="3645024"/>
            <a:ext cx="331236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11560" y="3429000"/>
            <a:ext cx="331236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2924944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</a:rPr>
              <a:t>Катался на санках</a:t>
            </a:r>
            <a:endParaRPr lang="ru-RU" sz="4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7" name="Стрелка углом вверх 6"/>
          <p:cNvSpPr/>
          <p:nvPr/>
        </p:nvSpPr>
        <p:spPr>
          <a:xfrm flipV="1">
            <a:off x="3059832" y="2708920"/>
            <a:ext cx="3600400" cy="360040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987824" y="2060848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  <a:latin typeface="Bookman Old Style" pitchFamily="18" charset="0"/>
              </a:rPr>
              <a:t>На чём?</a:t>
            </a:r>
            <a:endParaRPr lang="ru-RU" sz="40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7704" y="249289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×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3808" y="764704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3 мая</a:t>
            </a:r>
            <a:endParaRPr lang="ru-RU" sz="36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1628800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Классная работа</a:t>
            </a:r>
            <a:endParaRPr lang="ru-RU" sz="36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924944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err="1" smtClean="0">
                <a:solidFill>
                  <a:schemeClr val="bg1"/>
                </a:solidFill>
                <a:latin typeface="Bookman Old Style" pitchFamily="18" charset="0"/>
              </a:rPr>
              <a:t>Жж</a:t>
            </a:r>
            <a:r>
              <a:rPr lang="ru-RU" sz="4000" b="1" i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en-US" sz="4000" b="1" i="1" dirty="0" smtClean="0">
                <a:solidFill>
                  <a:schemeClr val="bg1"/>
                </a:solidFill>
                <a:latin typeface="Bookman Old Style" pitchFamily="18" charset="0"/>
              </a:rPr>
              <a:t>Pp </a:t>
            </a:r>
            <a:r>
              <a:rPr lang="ru-RU" sz="4000" b="1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4000" b="1" i="1" dirty="0" smtClean="0">
                <a:solidFill>
                  <a:schemeClr val="bg1"/>
                </a:solidFill>
                <a:latin typeface="Bookman Old Style" pitchFamily="18" charset="0"/>
              </a:rPr>
              <a:t>M</a:t>
            </a:r>
            <a:r>
              <a:rPr lang="ru-RU" sz="4000" b="1" i="1" dirty="0" smtClean="0">
                <a:solidFill>
                  <a:schemeClr val="bg1"/>
                </a:solidFill>
                <a:latin typeface="Bookman Old Style" pitchFamily="18" charset="0"/>
              </a:rPr>
              <a:t>м  </a:t>
            </a:r>
            <a:r>
              <a:rPr lang="ru-RU" sz="4000" b="1" i="1" dirty="0" err="1" smtClean="0">
                <a:solidFill>
                  <a:schemeClr val="bg1"/>
                </a:solidFill>
                <a:latin typeface="Bookman Old Style" pitchFamily="18" charset="0"/>
              </a:rPr>
              <a:t>Нн</a:t>
            </a:r>
            <a:r>
              <a:rPr lang="ru-RU" sz="4000" b="1" i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4000" b="1" i="1" dirty="0" err="1" smtClean="0">
                <a:solidFill>
                  <a:schemeClr val="bg1"/>
                </a:solidFill>
                <a:latin typeface="Bookman Old Style" pitchFamily="18" charset="0"/>
              </a:rPr>
              <a:t>Бб</a:t>
            </a:r>
            <a:r>
              <a:rPr lang="ru-RU" sz="4000" b="1" i="1" dirty="0" smtClean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4000" b="1" i="1" dirty="0" err="1" smtClean="0">
                <a:solidFill>
                  <a:schemeClr val="bg1"/>
                </a:solidFill>
                <a:latin typeface="Bookman Old Style" pitchFamily="18" charset="0"/>
              </a:rPr>
              <a:t>Вв</a:t>
            </a:r>
            <a:endParaRPr lang="ru-RU" sz="40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8D89F"/>
              </a:clrFrom>
              <a:clrTo>
                <a:srgbClr val="F8D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056" y="2204864"/>
            <a:ext cx="3657600" cy="4305300"/>
          </a:xfrm>
          <a:prstGeom prst="flowChartMagneticTape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548680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Bookman Old Style" pitchFamily="18" charset="0"/>
              </a:rPr>
              <a:t>Работа над предложением, текстом</a:t>
            </a:r>
            <a:endParaRPr lang="ru-RU" sz="32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98884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Bookman Old Style" pitchFamily="18" charset="0"/>
              </a:rPr>
              <a:t>Стр. 105  №20</a:t>
            </a:r>
            <a:endParaRPr lang="ru-RU" sz="2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2636912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Bookman Old Style" pitchFamily="18" charset="0"/>
              </a:rPr>
              <a:t>Стр. 105 №21</a:t>
            </a:r>
            <a:endParaRPr lang="ru-RU" sz="2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28498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Bookman Old Style" pitchFamily="18" charset="0"/>
              </a:rPr>
              <a:t>Стр.106 №23</a:t>
            </a:r>
            <a:endParaRPr lang="ru-RU" sz="2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548680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Словарная работа</a:t>
            </a:r>
            <a:endParaRPr lang="ru-RU" sz="36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050" name="AutoShape 2" descr="http://im4-tub-ru.yandex.net/i?id=139795768-54-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://im4-tub-ru.yandex.net/i?id=139795768-54-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://prv1.lori-images.net/0001250905-thum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DAJAR_zestaw_3el_cars_96164 (1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908720"/>
            <a:ext cx="4219575" cy="3181350"/>
          </a:xfrm>
          <a:prstGeom prst="rect">
            <a:avLst/>
          </a:prstGeom>
        </p:spPr>
      </p:pic>
      <p:pic>
        <p:nvPicPr>
          <p:cNvPr id="9" name="Рисунок 8" descr="0001250905-thumb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tretch>
            <a:fillRect/>
          </a:stretch>
        </p:blipFill>
        <p:spPr>
          <a:xfrm>
            <a:off x="539552" y="5013176"/>
            <a:ext cx="1944216" cy="1490566"/>
          </a:xfrm>
          <a:prstGeom prst="rect">
            <a:avLst/>
          </a:prstGeom>
        </p:spPr>
      </p:pic>
      <p:pic>
        <p:nvPicPr>
          <p:cNvPr id="10" name="Рисунок 9" descr="i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tretch>
            <a:fillRect/>
          </a:stretch>
        </p:blipFill>
        <p:spPr>
          <a:xfrm flipH="1">
            <a:off x="7020272" y="5229200"/>
            <a:ext cx="1728192" cy="11521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3568" y="1412776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Bookman Old Style" pitchFamily="18" charset="0"/>
              </a:rPr>
              <a:t>Ст</a:t>
            </a:r>
            <a:r>
              <a:rPr lang="ru-RU" sz="4800" i="1" dirty="0" smtClean="0">
                <a:solidFill>
                  <a:srgbClr val="FF0000"/>
                </a:solidFill>
                <a:latin typeface="Bookman Old Style" pitchFamily="18" charset="0"/>
              </a:rPr>
              <a:t>а</a:t>
            </a:r>
            <a:r>
              <a:rPr lang="ru-RU" sz="3200" i="1" dirty="0" smtClean="0">
                <a:solidFill>
                  <a:schemeClr val="bg1"/>
                </a:solidFill>
                <a:latin typeface="Bookman Old Style" pitchFamily="18" charset="0"/>
              </a:rPr>
              <a:t>кан</a:t>
            </a:r>
            <a:endParaRPr lang="ru-RU" sz="32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1052736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Bookman Old Style" pitchFamily="18" charset="0"/>
              </a:rPr>
              <a:t>Т</a:t>
            </a:r>
            <a:r>
              <a:rPr lang="ru-RU" sz="4800" i="1" dirty="0" smtClean="0">
                <a:solidFill>
                  <a:srgbClr val="FF0000"/>
                </a:solidFill>
                <a:latin typeface="Bookman Old Style" pitchFamily="18" charset="0"/>
              </a:rPr>
              <a:t>а</a:t>
            </a:r>
            <a:r>
              <a:rPr lang="ru-RU" sz="3200" i="1" dirty="0" smtClean="0">
                <a:solidFill>
                  <a:schemeClr val="bg1"/>
                </a:solidFill>
                <a:latin typeface="Bookman Old Style" pitchFamily="18" charset="0"/>
              </a:rPr>
              <a:t>релка</a:t>
            </a:r>
            <a:endParaRPr lang="ru-RU" sz="32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9832" y="3933056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  <a:latin typeface="Bookman Old Style" pitchFamily="18" charset="0"/>
              </a:rPr>
              <a:t>П</a:t>
            </a:r>
            <a:r>
              <a:rPr lang="ru-RU" sz="4800" i="1" dirty="0" smtClean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3600" i="1" dirty="0" smtClean="0">
                <a:solidFill>
                  <a:schemeClr val="bg1"/>
                </a:solidFill>
                <a:latin typeface="Bookman Old Style" pitchFamily="18" charset="0"/>
              </a:rPr>
              <a:t>суда</a:t>
            </a:r>
            <a:endParaRPr lang="ru-RU" sz="36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346605"/>
            <a:ext cx="820891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Рано утром встал стакан.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Встал он под холодный кран!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потом скорей зарядку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 он делать быстро, гладко!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Стали мышцы у стакана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Прямо как у великана!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Стала букв «А» видна!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Посмотрите, вот она!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СТ</a:t>
            </a:r>
            <a:r>
              <a:rPr kumimoji="0" lang="ru-RU" sz="72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72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3024261"/>
            <a:ext cx="82089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4" name="Рисунок 3" descr="balloons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1052736"/>
            <a:ext cx="601980" cy="1691640"/>
          </a:xfrm>
          <a:prstGeom prst="rect">
            <a:avLst/>
          </a:prstGeom>
        </p:spPr>
      </p:pic>
      <p:pic>
        <p:nvPicPr>
          <p:cNvPr id="5" name="Рисунок 4" descr="balloons1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07704" y="3789040"/>
            <a:ext cx="609600" cy="1188720"/>
          </a:xfrm>
          <a:prstGeom prst="rect">
            <a:avLst/>
          </a:prstGeom>
        </p:spPr>
      </p:pic>
      <p:pic>
        <p:nvPicPr>
          <p:cNvPr id="6" name="Рисунок 5" descr="balloons2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1600" y="1988840"/>
            <a:ext cx="609600" cy="2286000"/>
          </a:xfrm>
          <a:prstGeom prst="rect">
            <a:avLst/>
          </a:prstGeom>
        </p:spPr>
      </p:pic>
      <p:pic>
        <p:nvPicPr>
          <p:cNvPr id="7" name="Рисунок 6" descr="balloons2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1960" y="2780928"/>
            <a:ext cx="571500" cy="952500"/>
          </a:xfrm>
          <a:prstGeom prst="rect">
            <a:avLst/>
          </a:prstGeom>
        </p:spPr>
      </p:pic>
      <p:pic>
        <p:nvPicPr>
          <p:cNvPr id="8" name="Рисунок 7" descr="balloons3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31840" y="5157192"/>
            <a:ext cx="609600" cy="1127760"/>
          </a:xfrm>
          <a:prstGeom prst="rect">
            <a:avLst/>
          </a:prstGeom>
        </p:spPr>
      </p:pic>
      <p:pic>
        <p:nvPicPr>
          <p:cNvPr id="9" name="Рисунок 8" descr="sw201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1560" y="5085184"/>
            <a:ext cx="1152128" cy="1290383"/>
          </a:xfrm>
          <a:prstGeom prst="rect">
            <a:avLst/>
          </a:prstGeom>
        </p:spPr>
      </p:pic>
      <p:pic>
        <p:nvPicPr>
          <p:cNvPr id="10" name="Рисунок 9" descr="balloons3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1052736"/>
            <a:ext cx="609600" cy="1127760"/>
          </a:xfrm>
          <a:prstGeom prst="rect">
            <a:avLst/>
          </a:prstGeom>
        </p:spPr>
      </p:pic>
      <p:pic>
        <p:nvPicPr>
          <p:cNvPr id="11" name="Рисунок 10" descr="balloons32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20072" y="3356992"/>
            <a:ext cx="1066800" cy="2590800"/>
          </a:xfrm>
          <a:prstGeom prst="rect">
            <a:avLst/>
          </a:prstGeom>
        </p:spPr>
      </p:pic>
      <p:pic>
        <p:nvPicPr>
          <p:cNvPr id="12" name="Рисунок 11" descr="balloons35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95936" y="4581128"/>
            <a:ext cx="609600" cy="1234440"/>
          </a:xfrm>
          <a:prstGeom prst="rect">
            <a:avLst/>
          </a:prstGeom>
        </p:spPr>
      </p:pic>
      <p:pic>
        <p:nvPicPr>
          <p:cNvPr id="13" name="Рисунок 12" descr="balloons36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771800" y="3068960"/>
            <a:ext cx="609600" cy="1638300"/>
          </a:xfrm>
          <a:prstGeom prst="rect">
            <a:avLst/>
          </a:prstGeom>
        </p:spPr>
      </p:pic>
      <p:pic>
        <p:nvPicPr>
          <p:cNvPr id="14" name="Рисунок 13" descr="i (1)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4725144"/>
            <a:ext cx="864096" cy="1625673"/>
          </a:xfrm>
          <a:prstGeom prst="rect">
            <a:avLst/>
          </a:prstGeom>
        </p:spPr>
      </p:pic>
      <p:pic>
        <p:nvPicPr>
          <p:cNvPr id="15" name="Рисунок 14" descr="sw201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11960" y="1124744"/>
            <a:ext cx="1152128" cy="1290383"/>
          </a:xfrm>
          <a:prstGeom prst="rect">
            <a:avLst/>
          </a:prstGeom>
        </p:spPr>
      </p:pic>
      <p:pic>
        <p:nvPicPr>
          <p:cNvPr id="16" name="Рисунок 15" descr="sw201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92280" y="3717032"/>
            <a:ext cx="1152128" cy="1290383"/>
          </a:xfrm>
          <a:prstGeom prst="rect">
            <a:avLst/>
          </a:prstGeom>
        </p:spPr>
      </p:pic>
      <p:pic>
        <p:nvPicPr>
          <p:cNvPr id="17" name="Рисунок 16" descr="balloons1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2492896"/>
            <a:ext cx="609600" cy="1188720"/>
          </a:xfrm>
          <a:prstGeom prst="rect">
            <a:avLst/>
          </a:prstGeom>
        </p:spPr>
      </p:pic>
      <p:pic>
        <p:nvPicPr>
          <p:cNvPr id="18" name="Рисунок 17" descr="balloons1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4288" y="5301208"/>
            <a:ext cx="609600" cy="1188720"/>
          </a:xfrm>
          <a:prstGeom prst="rect">
            <a:avLst/>
          </a:prstGeom>
        </p:spPr>
      </p:pic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899592" y="764704"/>
            <a:ext cx="7272808" cy="288032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FF00">
                        <a:gamma/>
                        <a:shade val="60000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Молодцы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60000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526756"/>
            <a:ext cx="828092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Дикие олени зимой приходят к кормушкам.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Мохнатые снежинки закружились в морозном воздухе.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Маленький мальчик катался на санках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411760" y="1124744"/>
            <a:ext cx="165618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39552" y="1844824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9552" y="1988840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707904" y="2996952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67544" y="3573016"/>
            <a:ext cx="374441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67544" y="3645024"/>
            <a:ext cx="374441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07904" y="5445224"/>
            <a:ext cx="259228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39552" y="6021288"/>
            <a:ext cx="244827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39552" y="6093296"/>
            <a:ext cx="244827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2311860"/>
            <a:ext cx="828092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Дикие олени зимой приходят к кормушкам.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555776" y="2996952"/>
            <a:ext cx="18002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39552" y="3645024"/>
            <a:ext cx="302433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9552" y="3789040"/>
            <a:ext cx="309634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2708920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  <a:latin typeface="Bookman Old Style" pitchFamily="18" charset="0"/>
              </a:rPr>
              <a:t>Дикие олени</a:t>
            </a:r>
            <a:endParaRPr lang="ru-RU" sz="54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8" name="Стрелка углом вверх 7"/>
          <p:cNvSpPr/>
          <p:nvPr/>
        </p:nvSpPr>
        <p:spPr>
          <a:xfrm flipH="1" flipV="1">
            <a:off x="2843808" y="2420888"/>
            <a:ext cx="2232248" cy="360040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699792" y="170080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  <a:latin typeface="Bookman Old Style" pitchFamily="18" charset="0"/>
              </a:rPr>
              <a:t>Какие?</a:t>
            </a:r>
            <a:endParaRPr lang="ru-RU" sz="36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6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×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2311860"/>
            <a:ext cx="828092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Дикие олени зимой приходят к кормушкам.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555776" y="2996952"/>
            <a:ext cx="18002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39552" y="3645024"/>
            <a:ext cx="302433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9552" y="3789040"/>
            <a:ext cx="309634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2924944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</a:rPr>
              <a:t>Приходят зимой</a:t>
            </a:r>
            <a:endParaRPr lang="ru-RU" sz="4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9" name="Стрелка углом вверх 8"/>
          <p:cNvSpPr/>
          <p:nvPr/>
        </p:nvSpPr>
        <p:spPr>
          <a:xfrm flipV="1">
            <a:off x="2915816" y="2852936"/>
            <a:ext cx="2592288" cy="360040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131840" y="2204864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  <a:latin typeface="Bookman Old Style" pitchFamily="18" charset="0"/>
              </a:rPr>
              <a:t>Когда?</a:t>
            </a:r>
            <a:endParaRPr lang="ru-RU" sz="40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35696" y="256490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×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2311860"/>
            <a:ext cx="828092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Дикие олени зимой приходят к кормушкам.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555776" y="2996952"/>
            <a:ext cx="18002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39552" y="3645024"/>
            <a:ext cx="302433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9552" y="3789040"/>
            <a:ext cx="309634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асс доск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2996952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</a:rPr>
              <a:t>Приходят</a:t>
            </a:r>
            <a:r>
              <a:rPr lang="ru-RU" sz="4400" b="1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</a:rPr>
              <a:t>к кормушке</a:t>
            </a:r>
            <a:endParaRPr lang="ru-RU" sz="4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0" name="Стрелка углом вверх 9"/>
          <p:cNvSpPr/>
          <p:nvPr/>
        </p:nvSpPr>
        <p:spPr>
          <a:xfrm flipV="1">
            <a:off x="2771800" y="2636912"/>
            <a:ext cx="3168352" cy="360040"/>
          </a:xfrm>
          <a:prstGeom prst="bent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203848" y="1772816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  <a:latin typeface="Bookman Old Style" pitchFamily="18" charset="0"/>
              </a:rPr>
              <a:t>К чему?</a:t>
            </a:r>
            <a:endParaRPr lang="ru-RU" sz="40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234888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×</a:t>
            </a:r>
            <a:endParaRPr lang="ru-RU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3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227</Words>
  <Application>Microsoft Office PowerPoint</Application>
  <PresentationFormat>Экран (4:3)</PresentationFormat>
  <Paragraphs>73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Irina</dc:creator>
  <cp:lastModifiedBy>Irina</cp:lastModifiedBy>
  <cp:revision>35</cp:revision>
  <dcterms:created xsi:type="dcterms:W3CDTF">2012-04-29T12:58:50Z</dcterms:created>
  <dcterms:modified xsi:type="dcterms:W3CDTF">2012-05-01T12:53:48Z</dcterms:modified>
</cp:coreProperties>
</file>