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59" r:id="rId5"/>
    <p:sldId id="262" r:id="rId6"/>
    <p:sldId id="265" r:id="rId7"/>
    <p:sldId id="264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B5515-0DE0-44B2-ABA5-8BE439C1DD1F}" type="datetimeFigureOut">
              <a:rPr lang="ru-RU" smtClean="0"/>
              <a:pPr/>
              <a:t>30.10.2009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AA74C37-DF3F-4FB5-AC0F-DE8157C3CC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B5515-0DE0-44B2-ABA5-8BE439C1DD1F}" type="datetimeFigureOut">
              <a:rPr lang="ru-RU" smtClean="0"/>
              <a:pPr/>
              <a:t>30.10.2009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74C37-DF3F-4FB5-AC0F-DE8157C3CC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B5515-0DE0-44B2-ABA5-8BE439C1DD1F}" type="datetimeFigureOut">
              <a:rPr lang="ru-RU" smtClean="0"/>
              <a:pPr/>
              <a:t>30.10.2009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74C37-DF3F-4FB5-AC0F-DE8157C3CC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B5515-0DE0-44B2-ABA5-8BE439C1DD1F}" type="datetimeFigureOut">
              <a:rPr lang="ru-RU" smtClean="0"/>
              <a:pPr/>
              <a:t>30.10.2009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AA74C37-DF3F-4FB5-AC0F-DE8157C3CC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B5515-0DE0-44B2-ABA5-8BE439C1DD1F}" type="datetimeFigureOut">
              <a:rPr lang="ru-RU" smtClean="0"/>
              <a:pPr/>
              <a:t>30.10.2009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74C37-DF3F-4FB5-AC0F-DE8157C3CC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B5515-0DE0-44B2-ABA5-8BE439C1DD1F}" type="datetimeFigureOut">
              <a:rPr lang="ru-RU" smtClean="0"/>
              <a:pPr/>
              <a:t>30.10.2009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74C37-DF3F-4FB5-AC0F-DE8157C3CC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B5515-0DE0-44B2-ABA5-8BE439C1DD1F}" type="datetimeFigureOut">
              <a:rPr lang="ru-RU" smtClean="0"/>
              <a:pPr/>
              <a:t>30.10.2009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AA74C37-DF3F-4FB5-AC0F-DE8157C3CC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B5515-0DE0-44B2-ABA5-8BE439C1DD1F}" type="datetimeFigureOut">
              <a:rPr lang="ru-RU" smtClean="0"/>
              <a:pPr/>
              <a:t>30.10.2009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74C37-DF3F-4FB5-AC0F-DE8157C3CC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B5515-0DE0-44B2-ABA5-8BE439C1DD1F}" type="datetimeFigureOut">
              <a:rPr lang="ru-RU" smtClean="0"/>
              <a:pPr/>
              <a:t>30.10.2009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74C37-DF3F-4FB5-AC0F-DE8157C3CC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B5515-0DE0-44B2-ABA5-8BE439C1DD1F}" type="datetimeFigureOut">
              <a:rPr lang="ru-RU" smtClean="0"/>
              <a:pPr/>
              <a:t>30.10.2009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74C37-DF3F-4FB5-AC0F-DE8157C3CC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B5515-0DE0-44B2-ABA5-8BE439C1DD1F}" type="datetimeFigureOut">
              <a:rPr lang="ru-RU" smtClean="0"/>
              <a:pPr/>
              <a:t>30.10.2009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74C37-DF3F-4FB5-AC0F-DE8157C3CC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3FB5515-0DE0-44B2-ABA5-8BE439C1DD1F}" type="datetimeFigureOut">
              <a:rPr lang="ru-RU" smtClean="0"/>
              <a:pPr/>
              <a:t>30.10.2009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AA74C37-DF3F-4FB5-AC0F-DE8157C3CC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84;&#1091;&#1079;&#1099;&#1082;&#1072;\vivaldi_vremena_goda-osen_3_chast_allegro_(audiovkontakte).mp3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аттестация\129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547" y="0"/>
            <a:ext cx="9149547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аттестация\6d1ffd89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5" y="119606"/>
            <a:ext cx="8786874" cy="6565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аттестация\autumn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vivaldi_vremena_goda-osen_3_chast_allegro_(audiovkontakt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1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2071670" y="1357298"/>
            <a:ext cx="1214447" cy="225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357158" y="1500174"/>
            <a:ext cx="1643074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biLevel thresh="50000"/>
          </a:blip>
          <a:srcRect/>
          <a:stretch>
            <a:fillRect/>
          </a:stretch>
        </p:blipFill>
        <p:spPr bwMode="auto">
          <a:xfrm>
            <a:off x="3571869" y="1357298"/>
            <a:ext cx="1285884" cy="238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biLevel thresh="50000"/>
          </a:blip>
          <a:srcRect/>
          <a:stretch>
            <a:fillRect/>
          </a:stretch>
        </p:blipFill>
        <p:spPr bwMode="auto">
          <a:xfrm>
            <a:off x="5572132" y="1357298"/>
            <a:ext cx="1285884" cy="238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7000892" y="1428736"/>
            <a:ext cx="142876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 flipH="1" flipV="1">
            <a:off x="143638" y="1213628"/>
            <a:ext cx="571504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 flipH="1" flipV="1">
            <a:off x="8643966" y="1357298"/>
            <a:ext cx="214314" cy="21431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929190" y="0"/>
            <a:ext cx="150019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8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13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571472" y="4143380"/>
            <a:ext cx="1643074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 flipH="1" flipV="1">
            <a:off x="357952" y="3856834"/>
            <a:ext cx="571504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2285984" y="4071942"/>
            <a:ext cx="1214447" cy="225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3643306" y="4000504"/>
            <a:ext cx="142876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643306" y="4357694"/>
            <a:ext cx="142876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143504" y="2714620"/>
            <a:ext cx="150019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8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13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5786446" y="4000504"/>
            <a:ext cx="142876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857884" y="4357694"/>
            <a:ext cx="142876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/>
          <p:cNvSpPr/>
          <p:nvPr/>
        </p:nvSpPr>
        <p:spPr>
          <a:xfrm flipH="1" flipV="1">
            <a:off x="7429520" y="4214818"/>
            <a:ext cx="214314" cy="21431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6929454" y="1071546"/>
            <a:ext cx="142876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0" y="428604"/>
            <a:ext cx="871543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Журавли кричат тревожно.</a:t>
            </a:r>
          </a:p>
          <a:p>
            <a:r>
              <a:rPr lang="ru-RU" sz="4400" b="1" u="sng" dirty="0" smtClean="0">
                <a:latin typeface="Times New Roman" pitchFamily="18" charset="0"/>
                <a:cs typeface="Times New Roman" pitchFamily="18" charset="0"/>
              </a:rPr>
              <a:t>Журавли кричат тоскливо.</a:t>
            </a:r>
            <a:endParaRPr lang="ru-RU" sz="4400" i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Ветер срывает с деревьев листья.</a:t>
            </a:r>
          </a:p>
          <a:p>
            <a:r>
              <a:rPr lang="ru-RU" sz="4400" b="1" u="sng" dirty="0" smtClean="0">
                <a:latin typeface="Times New Roman" pitchFamily="18" charset="0"/>
                <a:cs typeface="Times New Roman" pitchFamily="18" charset="0"/>
              </a:rPr>
              <a:t>Ветер воет по ночам.</a:t>
            </a: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Осень раздевает лес.</a:t>
            </a:r>
          </a:p>
          <a:p>
            <a:r>
              <a:rPr lang="ru-RU" sz="4400" b="1" u="sng" dirty="0" smtClean="0">
                <a:latin typeface="Times New Roman" pitchFamily="18" charset="0"/>
                <a:cs typeface="Times New Roman" pitchFamily="18" charset="0"/>
              </a:rPr>
              <a:t>Осень студит воду.</a:t>
            </a: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Медленно ползут по небу тучи.</a:t>
            </a:r>
          </a:p>
          <a:p>
            <a:r>
              <a:rPr lang="ru-RU" sz="4400" b="1" u="sng" dirty="0" smtClean="0">
                <a:latin typeface="Times New Roman" pitchFamily="18" charset="0"/>
                <a:cs typeface="Times New Roman" pitchFamily="18" charset="0"/>
              </a:rPr>
              <a:t>Медленно ползут по небу облака.</a:t>
            </a:r>
            <a:endParaRPr lang="ru-RU" sz="44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0" y="4643446"/>
            <a:ext cx="9144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Наступила  … .   Вода в реке  … . Небо … .</a:t>
            </a:r>
          </a:p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Берёзка стоит … . Рябина нарядилась … . </a:t>
            </a:r>
          </a:p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Листья … . </a:t>
            </a:r>
            <a:r>
              <a:rPr lang="ru-RU" sz="3800" i="1" dirty="0" smtClean="0">
                <a:latin typeface="Times New Roman" pitchFamily="18" charset="0"/>
                <a:cs typeface="Times New Roman" pitchFamily="18" charset="0"/>
              </a:rPr>
              <a:t>Ваше отношение </a:t>
            </a:r>
          </a:p>
        </p:txBody>
      </p:sp>
      <p:pic>
        <p:nvPicPr>
          <p:cNvPr id="1026" name="Picture 2" descr="G:\аттестация\осен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571480"/>
            <a:ext cx="4762500" cy="3867150"/>
          </a:xfrm>
          <a:prstGeom prst="rect">
            <a:avLst/>
          </a:prstGeom>
          <a:noFill/>
          <a:ln w="57150">
            <a:solidFill>
              <a:schemeClr val="bg2">
                <a:lumMod val="10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0" y="214290"/>
            <a:ext cx="276312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Игорь Грабарь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Рябинка 1915 г.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аттестация\9c9c8410aa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046" y="0"/>
            <a:ext cx="9174046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367</TotalTime>
  <Words>72</Words>
  <Application>Microsoft Office PowerPoint</Application>
  <PresentationFormat>Экран (4:3)</PresentationFormat>
  <Paragraphs>15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Дмитрий</dc:creator>
  <cp:lastModifiedBy>Дмитрий</cp:lastModifiedBy>
  <cp:revision>30</cp:revision>
  <dcterms:created xsi:type="dcterms:W3CDTF">2009-09-29T12:30:38Z</dcterms:created>
  <dcterms:modified xsi:type="dcterms:W3CDTF">2009-10-30T00:32:10Z</dcterms:modified>
</cp:coreProperties>
</file>