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90C77-D918-4D09-B2DF-A6A67CD4A556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A911A-1236-4375-AF90-40E0ADD4F3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030-532D-4954-AF21-CF548E872BFD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7227-BD64-493D-812B-399C40D72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030-532D-4954-AF21-CF548E872BFD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7227-BD64-493D-812B-399C40D72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030-532D-4954-AF21-CF548E872BFD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7227-BD64-493D-812B-399C40D72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030-532D-4954-AF21-CF548E872BFD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7227-BD64-493D-812B-399C40D72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030-532D-4954-AF21-CF548E872BFD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7227-BD64-493D-812B-399C40D72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030-532D-4954-AF21-CF548E872BFD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7227-BD64-493D-812B-399C40D72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030-532D-4954-AF21-CF548E872BFD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7227-BD64-493D-812B-399C40D72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030-532D-4954-AF21-CF548E872BFD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7227-BD64-493D-812B-399C40D72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030-532D-4954-AF21-CF548E872BFD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7227-BD64-493D-812B-399C40D72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030-532D-4954-AF21-CF548E872BFD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7227-BD64-493D-812B-399C40D72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030-532D-4954-AF21-CF548E872BFD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547227-BD64-493D-812B-399C40D722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A56030-532D-4954-AF21-CF548E872BFD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547227-BD64-493D-812B-399C40D7222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357298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6000000" scaled="0"/>
          </a:gradFill>
          <a:ln cap="rnd">
            <a:round/>
          </a:ln>
          <a:scene3d>
            <a:camera prst="orthographicFront"/>
            <a:lightRig rig="threePt" dir="t"/>
          </a:scene3d>
          <a:sp3d>
            <a:bevelT w="127000" h="127000"/>
            <a:bevelB w="127000" h="133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60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6000000" scaled="0"/>
            </a:gra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85720" y="2643182"/>
            <a:ext cx="8429684" cy="160043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ГРАНИЦА МЕЖДУ ДОБРОМ И ЗЛОМ</a:t>
            </a:r>
          </a:p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072198" y="5072074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Старикова Катерина</a:t>
            </a:r>
          </a:p>
          <a:p>
            <a:pPr algn="ctr"/>
            <a:r>
              <a:rPr lang="ru-RU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4-в класс</a:t>
            </a:r>
            <a:endParaRPr lang="ru-RU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Рисунок 9" descr="0_8ea02_4af860f0_XL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3500438"/>
            <a:ext cx="3533617" cy="25150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42976" y="428604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Здравствуйте!</a:t>
            </a:r>
          </a:p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1000108"/>
            <a:ext cx="800105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cs typeface="Times New Roman" pitchFamily="18" charset="0"/>
              </a:rPr>
              <a:t>Свое выступление хочу начать с одной известной поговорки: «От добра </a:t>
            </a:r>
            <a:r>
              <a:rPr lang="ru-RU" dirty="0" err="1" smtClean="0">
                <a:cs typeface="Times New Roman" pitchFamily="18" charset="0"/>
              </a:rPr>
              <a:t>добра</a:t>
            </a:r>
            <a:r>
              <a:rPr lang="ru-RU" dirty="0" smtClean="0">
                <a:cs typeface="Times New Roman" pitchFamily="18" charset="0"/>
              </a:rPr>
              <a:t> не ищут». Как ребенок не очень хорошо могу понять эту поговорку и объясню почему. Если это добро доброе, то почему же нельзя от него еще ожидать добра. Отсюда возникает вопрос: где же та граница между добром и злом и что такое вообще Добро и Зло?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1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500306"/>
            <a:ext cx="4000528" cy="3571900"/>
          </a:xfrm>
          <a:prstGeom prst="rect">
            <a:avLst/>
          </a:prstGeo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635000"/>
          </a:effectLst>
          <a:scene3d>
            <a:camera prst="perspectiveAbove"/>
            <a:lightRig rig="contrasting" dir="t">
              <a:rot lat="0" lon="0" rev="1500000"/>
            </a:lightRig>
          </a:scene3d>
          <a:sp3d prstMaterial="metal">
            <a:bevelT w="88900" h="88900" prst="slope"/>
          </a:sp3d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42852"/>
            <a:ext cx="78581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Наши родители с детства учат нас быть добрыми, хорошими  и отзывчивыми. И мы стараемся соответствовать родительским заветам. Но почему же так получается, что в некоторых ситуациях наша же доброта и отзывчивость играет с нами злые шутки. Приведу такой пример.  Не очень добрый старшеклассник подходит к младшему товарищу по школе и очень добрым голосом просит мобильный телефон, якобы закончились  деньги, а ему срочно нужно позвонить маме. И что же происходит?  Добрый и отзывчивый мальчик дает в руки старшему телефон, а тот спокойно разворачивается  и уходит. Попросту говоря, он отбирает телефон у более слабого человека. И вот тут возникает вопрос : правильно ли поступил мальчик, дав свой телефон хулигану? Ведь ребенок хотел искренне помочь этому мальчишке или все-таки нужно было не давать телефон и потом задавать себе один вопрос: «Жадина ли я? А вдруг этому мальчику на самом деле нужно было позвонить срочно маме?»</a:t>
            </a:r>
          </a:p>
          <a:p>
            <a:pPr algn="just"/>
            <a:endParaRPr lang="ru-RU" dirty="0"/>
          </a:p>
        </p:txBody>
      </p:sp>
      <p:pic>
        <p:nvPicPr>
          <p:cNvPr id="3" name="Рисунок 2" descr="телефон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4286256"/>
            <a:ext cx="3571900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357166"/>
            <a:ext cx="86439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Также на ум приходит еще один пример, где грань между добром и злом очень размыта  За пример могу взять  мультфильм «Ну, погоди».  Есть отрицательный герой - Волк и есть положительный - Заяц.  Когда в конце мультфильма волк попадает в очень неприятные ситуации, когда ему бывает очень больно от физической боли–мы в этот момент радуемся. А если задуматься, ему же очень больно. Да, я понимаю, что он получил по заслугам, НО - если я радуюсь от того, что другому (пусть и отрицательному) герою плохо, поступаю ли я хорошо. И не становлюсь ли я сам злым человеком, радуясь чужому горю.</a:t>
            </a:r>
          </a:p>
          <a:p>
            <a:endParaRPr lang="ru-RU" dirty="0"/>
          </a:p>
        </p:txBody>
      </p:sp>
      <p:pic>
        <p:nvPicPr>
          <p:cNvPr id="6" name="Рисунок 5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071810"/>
            <a:ext cx="3429024" cy="285752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Рисунок 6" descr="волк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3000372"/>
            <a:ext cx="3500462" cy="300039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285728"/>
            <a:ext cx="87154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Закончить хочу, наверное, самым главным примером - наши родители. Принес ли ты двойку со школы, обидел ли младшего на улице, пнул кошку во дворе - наших родителей эти поступки очень расстраивают. И за эти нехорошие поступки нас наказывают. Ставят ли в угол, запрещают ли смотреть любимую передачу по телевизору - это в любом случае наказание. Так хорошо ли поступают наши родители, применяя к нам систему наказаний? Где здесь граница между добром и злом, ведь наши родители нам желают только добра и счастья в нашей жизни. Ни один родитель не желает зла своему ребенку. </a:t>
            </a:r>
          </a:p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род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000372"/>
            <a:ext cx="3786214" cy="31432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635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5011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Из всего, что  я сказала выше, могу сделать такое заключение: каждый человек сам определяет свои границы между добром и злом. Ты поступил плохо - и получил наказание. Так может стоит внимательно подумать , прежде чем совершать не очень хороший поступок? И тогда не последует наказание! У любой медали есть две стороны. Можно, конечно, радоваться, когда  злому волку плохо, но может быть он злой потому, что у него друзей нет. А если бы были, то он не был бы таким злым. Как говорил почтальон Печкин: « Это я раньше почему такой злой был? Это потому, что у меня велосипеда не было»! Прежде чем осудить кого - бы то ни было, прежде чем обижаться на друга, который может быть сказал тебе какую-либо обидную фразу, задумайся, а может у этого человека проблемы или он одинок? Может, стоит ему в ответ на это предложить помощь? И тогда, мне кажется, мир станет еще добрее, люди станут более отзывчивыми по отношению друг к другу и мы  больше не будем задаваться вопросом: «Так где же эта грань между добром и злом?»</a:t>
            </a:r>
          </a:p>
          <a:p>
            <a:endParaRPr lang="ru-RU" dirty="0"/>
          </a:p>
        </p:txBody>
      </p:sp>
      <p:pic>
        <p:nvPicPr>
          <p:cNvPr id="3" name="Рисунок 2" descr="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4429132"/>
            <a:ext cx="2928958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3" y="1285860"/>
            <a:ext cx="913137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 descr="55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214686"/>
            <a:ext cx="3929090" cy="2857520"/>
          </a:xfrm>
          <a:prstGeom prst="rect">
            <a:avLst/>
          </a:prstGeom>
          <a:ln>
            <a:solidFill>
              <a:srgbClr val="C00000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673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Стариковы</dc:creator>
  <cp:lastModifiedBy>Стариковы</cp:lastModifiedBy>
  <cp:revision>16</cp:revision>
  <dcterms:created xsi:type="dcterms:W3CDTF">2012-10-09T10:03:46Z</dcterms:created>
  <dcterms:modified xsi:type="dcterms:W3CDTF">2012-10-12T09:26:17Z</dcterms:modified>
</cp:coreProperties>
</file>