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8" r:id="rId3"/>
    <p:sldId id="343" r:id="rId4"/>
    <p:sldId id="339" r:id="rId5"/>
    <p:sldId id="268" r:id="rId6"/>
    <p:sldId id="257" r:id="rId7"/>
    <p:sldId id="258" r:id="rId8"/>
    <p:sldId id="288" r:id="rId9"/>
    <p:sldId id="337" r:id="rId10"/>
    <p:sldId id="264" r:id="rId11"/>
    <p:sldId id="333" r:id="rId12"/>
    <p:sldId id="271" r:id="rId13"/>
    <p:sldId id="344" r:id="rId14"/>
    <p:sldId id="270" r:id="rId15"/>
    <p:sldId id="285" r:id="rId16"/>
    <p:sldId id="262" r:id="rId17"/>
    <p:sldId id="265" r:id="rId18"/>
    <p:sldId id="267" r:id="rId19"/>
    <p:sldId id="272" r:id="rId20"/>
    <p:sldId id="273" r:id="rId21"/>
    <p:sldId id="275" r:id="rId22"/>
    <p:sldId id="279" r:id="rId23"/>
    <p:sldId id="280" r:id="rId24"/>
    <p:sldId id="283" r:id="rId25"/>
    <p:sldId id="290" r:id="rId26"/>
    <p:sldId id="295" r:id="rId27"/>
    <p:sldId id="296" r:id="rId28"/>
    <p:sldId id="304" r:id="rId29"/>
    <p:sldId id="306" r:id="rId30"/>
    <p:sldId id="307" r:id="rId31"/>
    <p:sldId id="308" r:id="rId32"/>
    <p:sldId id="309" r:id="rId33"/>
    <p:sldId id="311" r:id="rId34"/>
    <p:sldId id="315" r:id="rId35"/>
    <p:sldId id="321" r:id="rId36"/>
    <p:sldId id="320" r:id="rId37"/>
    <p:sldId id="340" r:id="rId38"/>
    <p:sldId id="33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658C-4EFC-4BCE-9E22-F220F4CBDA0D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97EFE-D96A-429B-92D9-7C556944BA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7EFE-D96A-429B-92D9-7C556944BA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004D3B-C8DA-40F0-9A56-9177D5DA9458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3461574-5014-43DA-B810-A1219D798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4343400"/>
            <a:ext cx="3328982" cy="1975104"/>
          </a:xfrm>
        </p:spPr>
        <p:txBody>
          <a:bodyPr/>
          <a:lstStyle/>
          <a:p>
            <a:pPr algn="ctr"/>
            <a:r>
              <a:rPr lang="ru-RU" sz="3600" dirty="0" smtClean="0"/>
              <a:t> г</a:t>
            </a:r>
            <a:r>
              <a:rPr lang="ru-RU" dirty="0" smtClean="0"/>
              <a:t>.Иркутск </a:t>
            </a:r>
            <a:r>
              <a:rPr lang="ru-RU" sz="2400" dirty="0" smtClean="0"/>
              <a:t>2013г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200" dirty="0" smtClean="0"/>
              <a:t>(сквер Кирова)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142984"/>
            <a:ext cx="7772400" cy="320041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858181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Ледяные композиции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(круглые скульптуры, сказочные замки)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7370" y="2967335"/>
            <a:ext cx="1847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ед.фигуры\Новая папка\102PHOTO\SAM_706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71472" y="785794"/>
            <a:ext cx="807252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лед.фигуры\Новая папка\102PHOTO\SAM_7143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14348" y="642918"/>
            <a:ext cx="778674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лед.фигуры\Новая папка\102PHOTO\SAM_7074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428596" y="714356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д.фигуры\Новая папка\102PHOTO\SAM_706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28596" y="357166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лед.фигуры\Новая папка\102PHOTO\SAM_7073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71472" y="500042"/>
            <a:ext cx="800105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лед.фигуры\Новая папка\102PHOTO\SAM_708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00034" y="785794"/>
            <a:ext cx="8143932" cy="528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д.фигуры\Новая папка\102PHOTO\SAM_7065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00034" y="785794"/>
            <a:ext cx="814393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ед.фигуры\Новая папка\102PHOTO\SAM_7068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785918" y="571480"/>
            <a:ext cx="571504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ед.фигуры\Новая папка\102PHOTO\SAM_7070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714744" y="428604"/>
            <a:ext cx="500066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428604"/>
            <a:ext cx="3714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Зайчик -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попрыгайчик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лед.фигуры\Новая папка\102PHOTO\SAM_7076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857224" y="714356"/>
            <a:ext cx="500066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57818" y="5357826"/>
            <a:ext cx="34290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Дельфинчик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лед.фигуры\Новая папка\102PHOTO\SAM_7148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00034" y="357166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7" y="2428869"/>
            <a:ext cx="835824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презентацией работала: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Глушкова Л.П. –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Усть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Удинская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 №2»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Старшая вожатая младшего звена,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изобразительного искусства,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ерчения и технологии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квалификационная категория)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лед.фигуры\Новая папка\102PHOTO\SAM_707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000100" y="714356"/>
            <a:ext cx="4714908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29322" y="500042"/>
            <a:ext cx="307183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Совушка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сова,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Кругла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лед.фигуры\Новая папка\102PHOTO\SAM_707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928662" y="1071546"/>
            <a:ext cx="7358114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1" y="285728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Мишка на севере, пингвины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лед.фигуры\Новая папка\102PHOTO\SAM_7083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929058" y="714356"/>
            <a:ext cx="4500594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714356"/>
            <a:ext cx="36433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Веселый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медвежонок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лед.фигуры\Новая папка\102PHOTO\SAM_7084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8429684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500702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Сказочный домик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ед.фигуры\Новая папка\102PHOTO\SAM_708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ед.фигуры\Новая папка\102PHOTO\SAM_7094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857356" y="214290"/>
            <a:ext cx="5429288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ед.фигуры\Новая папка\102PHOTO\SAM_7098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857620" y="357166"/>
            <a:ext cx="4929222" cy="6000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9" y="214290"/>
            <a:ext cx="35004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Конек-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горбунок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ед.фигуры\Новая папка\102PHOTO\SAM_709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714348" y="285728"/>
            <a:ext cx="51435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357166"/>
            <a:ext cx="31432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Белка песенки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Поет…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лед.фигуры\Новая папка\102PHOTO\SAM_710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71472" y="714356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лед.фигуры\Новая папка\102PHOTO\SAM_710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642910" y="642918"/>
            <a:ext cx="771530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лед.фигуры\Новая папка\102PHOTO\SAM_7103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лед.фигуры\Новая папка\102PHOTO\SAM_711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42910" y="1071546"/>
            <a:ext cx="785818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9" y="0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Дед мороз и снегурочка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лед.фигуры\Новая папка\102PHOTO\SAM_7111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00034" y="1000108"/>
            <a:ext cx="821537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55692" y="214290"/>
            <a:ext cx="4910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 старту готов!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лед.фигуры\Новая папка\102PHOTO\SAM_7112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42910" y="857232"/>
            <a:ext cx="7786742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1" y="4929198"/>
            <a:ext cx="43577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ледяной горке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ед.фигуры\Новая папка\102PHOTO\SAM_7114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71472" y="642918"/>
            <a:ext cx="7929618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лед.фигуры\Новая папка\102PHOTO\SAM_711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642910" y="642918"/>
            <a:ext cx="792961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лед.фигуры\Новая папка\102PHOTO\SAM_7127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42910" y="714356"/>
            <a:ext cx="792961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лед.фигуры\Новая папка\102PHOTO\SAM_7126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857224" y="642918"/>
            <a:ext cx="7500990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лед.фигуры\Новая папка\102PHOTO\SAM_7123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857224" y="642918"/>
            <a:ext cx="757242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лед.фигуры\Новая папка\102PHOTO\SAM_714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42844" y="285728"/>
            <a:ext cx="8786874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5" y="2143115"/>
            <a:ext cx="757242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</a:t>
            </a:r>
          </a:p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лед.фигуры\Новая папка\102PHOTO\SAM_7146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714348" y="714356"/>
            <a:ext cx="764386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ед.фигуры\Новая папка\102PHOTO\SAM_7071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857224" y="500042"/>
            <a:ext cx="7500990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1" y="357166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Вход в ледяное царство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д.фигуры\Новая папка\102PHOTO\SAM_7131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14348" y="1142984"/>
            <a:ext cx="7786742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Ледяная сказка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д.фигуры\Новая папка\102PHOTO\SAM_7132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857224" y="642918"/>
            <a:ext cx="7500990" cy="528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5500703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Ледяные глыбы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д.фигуры\Новая папка\102PHOTO\SAM_7092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000100" y="428604"/>
            <a:ext cx="714380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786454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Прозрачность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льда</a:t>
            </a:r>
            <a:endParaRPr lang="ru-RU" sz="5400" b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лед.фигуры\Новая папка\102PHOTO\SAM_714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85786" y="642918"/>
            <a:ext cx="76438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500</TotalTime>
  <Words>136</Words>
  <Application>Microsoft Office PowerPoint</Application>
  <PresentationFormat>Экран (4:3)</PresentationFormat>
  <Paragraphs>76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Метро</vt:lpstr>
      <vt:lpstr> г.Иркутск 2013г. (сквер Кирова)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Иркутск (сквер Кирова)</dc:title>
  <dc:creator>Люба</dc:creator>
  <cp:lastModifiedBy>admin</cp:lastModifiedBy>
  <cp:revision>154</cp:revision>
  <dcterms:created xsi:type="dcterms:W3CDTF">2013-02-18T14:13:44Z</dcterms:created>
  <dcterms:modified xsi:type="dcterms:W3CDTF">2013-05-01T14:23:13Z</dcterms:modified>
</cp:coreProperties>
</file>