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111486" y="2967335"/>
            <a:ext cx="4921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Текст надписи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8F7E81-7055-4622-AAA0-986F63ED8501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42F416-995F-4AEE-B23E-0DC743978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428728" y="5638798"/>
            <a:ext cx="634367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7772400" cy="62150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ПРИЛОЖЕНИЕ</a:t>
            </a:r>
            <a:endParaRPr lang="ru-RU" sz="7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ИНФИНИТИВ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>
            <a:normAutofit/>
          </a:bodyPr>
          <a:lstStyle/>
          <a:p>
            <a:r>
              <a:rPr lang="ru-RU" sz="5400" i="1" u="sng" dirty="0" smtClean="0"/>
              <a:t>Узнать</a:t>
            </a:r>
            <a:r>
              <a:rPr lang="ru-RU" sz="5400" i="1" dirty="0" smtClean="0"/>
              <a:t> об этом очень легко.</a:t>
            </a:r>
            <a:endParaRPr lang="ru-RU" sz="5400" dirty="0" smtClean="0"/>
          </a:p>
          <a:p>
            <a:r>
              <a:rPr lang="ru-RU" sz="5400" i="1" u="sng" dirty="0" smtClean="0"/>
              <a:t>Учиться </a:t>
            </a:r>
            <a:r>
              <a:rPr lang="ru-RU" sz="5400" i="1" dirty="0" smtClean="0"/>
              <a:t>интересно.</a:t>
            </a:r>
            <a:endParaRPr lang="ru-RU" sz="5400" dirty="0" smtClean="0"/>
          </a:p>
          <a:p>
            <a:endParaRPr lang="ru-RU" sz="5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СИНТАКСИЧЕСКИ НЕДЕЛИМОЕ СЛОВОСОЧЕТАНИЕ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46279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А)существительное (личное мест) в Им.п. + существительное (личное мест.) в </a:t>
            </a:r>
            <a:r>
              <a:rPr lang="ru-RU" dirty="0" err="1" smtClean="0"/>
              <a:t>Тв.п</a:t>
            </a:r>
            <a:r>
              <a:rPr lang="ru-RU" dirty="0" smtClean="0"/>
              <a:t> со значением совместности, причем сказуемое будет стоять во мн.ч. и по смыслу относиться не к одному лицу или предмету, а сразу к двум;</a:t>
            </a:r>
          </a:p>
          <a:p>
            <a:endParaRPr lang="ru-RU" sz="4000" i="1" u="sng" dirty="0" smtClean="0"/>
          </a:p>
          <a:p>
            <a:r>
              <a:rPr lang="ru-RU" sz="4000" i="1" u="sng" dirty="0" smtClean="0"/>
              <a:t>Дед с бабушкой</a:t>
            </a:r>
            <a:r>
              <a:rPr lang="ru-RU" sz="4000" i="1" dirty="0" smtClean="0"/>
              <a:t> шли впереди.</a:t>
            </a:r>
            <a:endParaRPr lang="ru-RU" sz="4000" dirty="0" smtClean="0"/>
          </a:p>
          <a:p>
            <a:r>
              <a:rPr lang="ru-RU" sz="4000" i="1" u="sng" dirty="0" smtClean="0"/>
              <a:t>Мы с тобой</a:t>
            </a:r>
            <a:r>
              <a:rPr lang="ru-RU" sz="4000" i="1" dirty="0" smtClean="0"/>
              <a:t> пойдем за ягодами.</a:t>
            </a: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27860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ru-RU" dirty="0" smtClean="0"/>
              <a:t>Б) количественное числительное в Им.п. + существительное в </a:t>
            </a:r>
            <a:r>
              <a:rPr lang="ru-RU" dirty="0" err="1" smtClean="0"/>
              <a:t>Род.п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r>
              <a:rPr lang="ru-RU" i="1" u="sng" dirty="0" smtClean="0"/>
              <a:t>Пять человек</a:t>
            </a:r>
            <a:r>
              <a:rPr lang="ru-RU" i="1" dirty="0" smtClean="0"/>
              <a:t> расселись около костра.</a:t>
            </a:r>
            <a:endParaRPr lang="ru-RU" dirty="0" smtClean="0"/>
          </a:p>
          <a:p>
            <a:r>
              <a:rPr lang="ru-RU" i="1" u="sng" dirty="0" smtClean="0"/>
              <a:t>Один из всадников</a:t>
            </a:r>
            <a:r>
              <a:rPr lang="ru-RU" i="1" dirty="0" smtClean="0"/>
              <a:t> размахивал шашкой.</a:t>
            </a:r>
            <a:endParaRPr lang="ru-RU" dirty="0" smtClean="0"/>
          </a:p>
          <a:p>
            <a:r>
              <a:rPr lang="ru-RU" i="1" u="sng" dirty="0" smtClean="0"/>
              <a:t>Около сорока плотников</a:t>
            </a:r>
            <a:r>
              <a:rPr lang="ru-RU" i="1" dirty="0" smtClean="0"/>
              <a:t> занялись починкой моста.</a:t>
            </a:r>
            <a:endParaRPr lang="ru-RU" dirty="0" smtClean="0"/>
          </a:p>
          <a:p>
            <a:r>
              <a:rPr lang="ru-RU" i="1" dirty="0" smtClean="0"/>
              <a:t>И вмиг со всех дворов </a:t>
            </a:r>
            <a:r>
              <a:rPr lang="ru-RU" i="1" u="sng" dirty="0" smtClean="0"/>
              <a:t>собак</a:t>
            </a:r>
            <a:r>
              <a:rPr lang="ru-RU" i="1" dirty="0" smtClean="0"/>
              <a:t> сбежалось </a:t>
            </a:r>
            <a:r>
              <a:rPr lang="ru-RU" i="1" u="sng" dirty="0" smtClean="0"/>
              <a:t>с полсотни</a:t>
            </a:r>
            <a:r>
              <a:rPr lang="ru-RU" i="1" dirty="0" smtClean="0"/>
              <a:t>. (Крылов)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51704"/>
          </a:xfrm>
        </p:spPr>
        <p:txBody>
          <a:bodyPr/>
          <a:lstStyle/>
          <a:p>
            <a:pPr algn="ctr"/>
            <a:r>
              <a:rPr lang="ru-RU" dirty="0" smtClean="0"/>
              <a:t>В) весь, сам + существительное (местоимение)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>
            <a:normAutofit/>
          </a:bodyPr>
          <a:lstStyle/>
          <a:p>
            <a:r>
              <a:rPr lang="ru-RU" sz="4800" i="1" u="sng" dirty="0" smtClean="0"/>
              <a:t>Весь поселок</a:t>
            </a:r>
            <a:r>
              <a:rPr lang="ru-RU" sz="4800" i="1" dirty="0" smtClean="0"/>
              <a:t> собрался на площади.</a:t>
            </a:r>
            <a:endParaRPr lang="ru-RU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6. ФРАЗЕОЛОГИЗМ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239000" cy="3741116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У этого мастера были </a:t>
            </a:r>
            <a:r>
              <a:rPr lang="ru-RU" sz="4800" i="1" u="sng" dirty="0" smtClean="0"/>
              <a:t>золотые руки.</a:t>
            </a:r>
            <a:endParaRPr lang="ru-RU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ПОЛОМАЕМ ГОЛОВУ!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ОДИНАКОВЫЕ ЛИ ПОДЛЕЖАЩИЕ В ПРЕДЛОЖЕНИЯХ:</a:t>
            </a:r>
          </a:p>
          <a:p>
            <a:endParaRPr lang="ru-RU" sz="3600" i="1" dirty="0" smtClean="0"/>
          </a:p>
          <a:p>
            <a:endParaRPr lang="ru-RU" sz="3600" i="1" dirty="0" smtClean="0"/>
          </a:p>
          <a:p>
            <a:r>
              <a:rPr lang="ru-RU" sz="3600" i="1" dirty="0" smtClean="0"/>
              <a:t>ВЕСЛО ЗАДЕЛО ПЛАТЬЕ.</a:t>
            </a:r>
          </a:p>
          <a:p>
            <a:r>
              <a:rPr lang="ru-RU" sz="3600" i="1" dirty="0" smtClean="0"/>
              <a:t>ПЛАТЬЕ ЗАДЕЛО ВЕСЛО.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42048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В тех случаях, когда возникает двусмысленность, порядок слов помогает отличить подлежащее от дополнения: на первом месте в подобных предложениях всегда стоит подлежащее: </a:t>
            </a:r>
            <a:r>
              <a:rPr lang="ru-RU" i="1" u="sng" dirty="0" smtClean="0"/>
              <a:t>мать </a:t>
            </a:r>
            <a:r>
              <a:rPr lang="ru-RU" i="1" dirty="0" smtClean="0"/>
              <a:t>любит дочь.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Выполни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7786742" cy="564360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sz="3200" dirty="0" smtClean="0"/>
              <a:t>Определите грамматическую основу в каждом предложении:</a:t>
            </a:r>
          </a:p>
          <a:p>
            <a:pPr lvl="1"/>
            <a:endParaRPr lang="ru-RU" sz="3200" i="1" dirty="0" smtClean="0"/>
          </a:p>
          <a:p>
            <a:pPr lvl="1"/>
            <a:r>
              <a:rPr lang="ru-RU" sz="3200" i="1" dirty="0" smtClean="0"/>
              <a:t>Учиться – вот наша задача. </a:t>
            </a:r>
          </a:p>
          <a:p>
            <a:pPr lvl="1"/>
            <a:r>
              <a:rPr lang="ru-RU" sz="3200" i="1" dirty="0" smtClean="0"/>
              <a:t>Пить чай на траве считалось большим удовольствием.</a:t>
            </a:r>
          </a:p>
          <a:p>
            <a:pPr lvl="1"/>
            <a:r>
              <a:rPr lang="ru-RU" sz="3200" i="1" dirty="0" smtClean="0"/>
              <a:t>В подобных случаях водилось у запорожцев гнаться в ту же минуту за похитителями. (Гоголь)</a:t>
            </a:r>
          </a:p>
          <a:p>
            <a:pPr lvl="1"/>
            <a:r>
              <a:rPr lang="ru-RU" sz="3200" i="1" dirty="0" smtClean="0"/>
              <a:t>Бросить такую добычу было бы совершенно непростительно.</a:t>
            </a:r>
          </a:p>
          <a:p>
            <a:pPr lvl="1"/>
            <a:r>
              <a:rPr lang="ru-RU" sz="3200" i="1" dirty="0" smtClean="0"/>
              <a:t>Мне было интересно учиться.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752166"/>
          </a:xfrm>
        </p:spPr>
        <p:txBody>
          <a:bodyPr/>
          <a:lstStyle/>
          <a:p>
            <a:r>
              <a:rPr lang="ru-RU" u="sng" dirty="0" smtClean="0"/>
              <a:t>В КАЧЕСТВЕ ДОМАШНЕГО ЗАДАНИЯ</a:t>
            </a:r>
            <a:r>
              <a:rPr lang="ru-RU" dirty="0" smtClean="0"/>
              <a:t>, КРОМЕ ПРИВЫЧНЫХ ЗАДАНИЙ, ДАЮ ЗАДАНИЕ 1)ПРИДУМАТЬ СВЯЗНЫЙ ТЕКСТ-МИНИАТЮРУ СО СЛОВАМИ «НЕВЕЖДА» И «НЕВЕЖА», 2)ТЕСТ НА ЗАКРЕПЛЕНИЕ (СМ. НИЖЕ)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181220"/>
          </a:xfrm>
        </p:spPr>
        <p:txBody>
          <a:bodyPr/>
          <a:lstStyle/>
          <a:p>
            <a:pPr algn="ctr"/>
            <a:r>
              <a:rPr lang="ru-RU" sz="5400" dirty="0" smtClean="0"/>
              <a:t>Тест на закрепление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143380"/>
            <a:ext cx="5114778" cy="4977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Отметьте предложения, в которых подлежащее выражено: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СУЩЕСТВИТЕЛЬНОЕ В ИМ.П.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6000" i="1" dirty="0"/>
              <a:t>Воды светлые катила</a:t>
            </a:r>
            <a:endParaRPr lang="ru-RU" sz="6000" dirty="0"/>
          </a:p>
          <a:p>
            <a:pPr>
              <a:buNone/>
            </a:pPr>
            <a:r>
              <a:rPr lang="ru-RU" sz="6000" i="1" dirty="0"/>
              <a:t>В яркой зелени </a:t>
            </a:r>
            <a:r>
              <a:rPr lang="ru-RU" sz="6000" i="1" u="sng" dirty="0"/>
              <a:t>река</a:t>
            </a:r>
            <a:r>
              <a:rPr lang="ru-RU" sz="6000" i="1" dirty="0"/>
              <a:t>. (Плещеев)</a:t>
            </a:r>
            <a:endParaRPr lang="ru-RU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А) именем существительным в им.п.: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7858180" cy="5929354"/>
          </a:xfrm>
        </p:spPr>
        <p:txBody>
          <a:bodyPr>
            <a:noAutofit/>
          </a:bodyPr>
          <a:lstStyle/>
          <a:p>
            <a:r>
              <a:rPr lang="ru-RU" sz="2800" dirty="0" smtClean="0"/>
              <a:t>1. Друзья, поглядите на карту нашей страны.</a:t>
            </a:r>
          </a:p>
          <a:p>
            <a:r>
              <a:rPr lang="ru-RU" sz="2800" dirty="0" smtClean="0"/>
              <a:t>2. Большаков остановил машину и вылез из кабины.</a:t>
            </a:r>
          </a:p>
          <a:p>
            <a:r>
              <a:rPr lang="ru-RU" sz="2800" dirty="0" smtClean="0"/>
              <a:t>3. Играй, гармонь!</a:t>
            </a:r>
          </a:p>
          <a:p>
            <a:r>
              <a:rPr lang="ru-RU" sz="2800" dirty="0" smtClean="0"/>
              <a:t>4. Сыплет черемуха снегом…</a:t>
            </a:r>
          </a:p>
          <a:p>
            <a:r>
              <a:rPr lang="ru-RU" sz="2800" dirty="0" smtClean="0"/>
              <a:t>5. Все сады цветут на этой земле.</a:t>
            </a:r>
          </a:p>
          <a:p>
            <a:r>
              <a:rPr lang="ru-RU" sz="2800" dirty="0" smtClean="0"/>
              <a:t>6. Сам директор открыл собрание.</a:t>
            </a:r>
          </a:p>
          <a:p>
            <a:r>
              <a:rPr lang="ru-RU" sz="2800" dirty="0" smtClean="0"/>
              <a:t>7. Эта девочка очень упрямая.</a:t>
            </a:r>
          </a:p>
          <a:p>
            <a:r>
              <a:rPr lang="ru-RU" sz="2800" dirty="0" smtClean="0"/>
              <a:t>8. Мне подали письмо.</a:t>
            </a:r>
          </a:p>
          <a:p>
            <a:r>
              <a:rPr lang="ru-RU" sz="2800" dirty="0" smtClean="0"/>
              <a:t>9. Две свечи мерцают слабо.</a:t>
            </a:r>
          </a:p>
          <a:p>
            <a:r>
              <a:rPr lang="ru-RU" sz="2800" dirty="0" smtClean="0"/>
              <a:t>10. Оно горы золотило, золотило облака.</a:t>
            </a:r>
            <a:endParaRPr lang="ru-RU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Б) местоимением (укажите разряд)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786742" cy="5857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Всё возвещало восход солнца.</a:t>
            </a:r>
          </a:p>
          <a:p>
            <a:r>
              <a:rPr lang="ru-RU" sz="2400" dirty="0" smtClean="0"/>
              <a:t>2. Это было десять лет назад.</a:t>
            </a:r>
          </a:p>
          <a:p>
            <a:r>
              <a:rPr lang="ru-RU" sz="2400" dirty="0" smtClean="0"/>
              <a:t>3. Вся граница на тысячу верст на мгновение блеснула штыками.</a:t>
            </a:r>
          </a:p>
          <a:p>
            <a:r>
              <a:rPr lang="ru-RU" sz="2400" dirty="0" smtClean="0"/>
              <a:t>4. Я не спеша вернулся к речке.</a:t>
            </a:r>
          </a:p>
          <a:p>
            <a:r>
              <a:rPr lang="ru-RU" sz="2400" dirty="0" smtClean="0"/>
              <a:t>5. Это имя мне дорого.</a:t>
            </a:r>
          </a:p>
          <a:p>
            <a:r>
              <a:rPr lang="ru-RU" sz="2400" dirty="0" smtClean="0"/>
              <a:t>6. Некоторые занимались ремеслами.</a:t>
            </a:r>
          </a:p>
          <a:p>
            <a:r>
              <a:rPr lang="ru-RU" sz="2400" dirty="0" smtClean="0"/>
              <a:t>7. Никто ничего не прятал у себя в карманах.</a:t>
            </a:r>
          </a:p>
          <a:p>
            <a:r>
              <a:rPr lang="ru-RU" sz="2400" dirty="0" smtClean="0"/>
              <a:t>8. Нет, весь я не умру…</a:t>
            </a:r>
          </a:p>
          <a:p>
            <a:r>
              <a:rPr lang="ru-RU" sz="2400" dirty="0" smtClean="0"/>
              <a:t>9. Журналист написал очерк, который был опубликован в газете.</a:t>
            </a:r>
          </a:p>
          <a:p>
            <a:r>
              <a:rPr lang="ru-RU" sz="2400" dirty="0" smtClean="0"/>
              <a:t>10. Саша требователен к себе, что вызывает уважение товарищей.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В) любой частью речи в значении существительного (укажите, какой именно)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7858180" cy="5857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Ближние уехали домой, а дальние собрались к ужину и ночлегу.</a:t>
            </a:r>
          </a:p>
          <a:p>
            <a:r>
              <a:rPr lang="ru-RU" sz="2400" dirty="0" smtClean="0"/>
              <a:t>2. Танцующие теснились и толкали друг друга.</a:t>
            </a:r>
          </a:p>
          <a:p>
            <a:r>
              <a:rPr lang="ru-RU" sz="2400" dirty="0" smtClean="0"/>
              <a:t>3. Грянуло громкое ура.</a:t>
            </a:r>
          </a:p>
          <a:p>
            <a:r>
              <a:rPr lang="ru-RU" sz="2400" dirty="0" smtClean="0"/>
              <a:t>4. Десять делится на два.</a:t>
            </a:r>
          </a:p>
          <a:p>
            <a:r>
              <a:rPr lang="ru-RU" sz="2400" dirty="0" smtClean="0"/>
              <a:t>5. Каждый может участвовать в конкурсе.</a:t>
            </a:r>
          </a:p>
          <a:p>
            <a:r>
              <a:rPr lang="ru-RU" sz="2400" dirty="0" smtClean="0"/>
              <a:t>6. Надеюсь, что ваше завтра будет прекрасным.</a:t>
            </a:r>
          </a:p>
          <a:p>
            <a:r>
              <a:rPr lang="ru-RU" sz="2400" dirty="0" smtClean="0"/>
              <a:t>7. Все три всадника ехали молчаливо.</a:t>
            </a:r>
          </a:p>
          <a:p>
            <a:r>
              <a:rPr lang="ru-RU" sz="2400" dirty="0" smtClean="0"/>
              <a:t>8. Один из участников конференции выступил с докладом.</a:t>
            </a:r>
          </a:p>
          <a:p>
            <a:r>
              <a:rPr lang="ru-RU" sz="2400" dirty="0" smtClean="0"/>
              <a:t>9. Много песен над Волгой звенело.</a:t>
            </a:r>
          </a:p>
          <a:p>
            <a:r>
              <a:rPr lang="ru-RU" sz="2400" dirty="0" smtClean="0"/>
              <a:t>10. Утром его «хо-хо-хо» вдруг раскатилось по всем палатам.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Г) инфинитив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7858180" cy="5857916"/>
          </a:xfrm>
        </p:spPr>
        <p:txBody>
          <a:bodyPr>
            <a:normAutofit/>
          </a:bodyPr>
          <a:lstStyle/>
          <a:p>
            <a:r>
              <a:rPr lang="ru-RU" dirty="0" smtClean="0"/>
              <a:t>1. Нарисовать это весьма просто.</a:t>
            </a:r>
          </a:p>
          <a:p>
            <a:r>
              <a:rPr lang="ru-RU" dirty="0" smtClean="0"/>
              <a:t>2. О нём можно узнать из газет.</a:t>
            </a:r>
          </a:p>
          <a:p>
            <a:r>
              <a:rPr lang="ru-RU" dirty="0" smtClean="0"/>
              <a:t>3. Слушать рассказы ветеранов очень интересно.</a:t>
            </a:r>
          </a:p>
          <a:p>
            <a:r>
              <a:rPr lang="ru-RU" dirty="0" smtClean="0"/>
              <a:t>4. Вам никогда не узнать этого!</a:t>
            </a:r>
          </a:p>
          <a:p>
            <a:r>
              <a:rPr lang="ru-RU" dirty="0" smtClean="0"/>
              <a:t>5. Встречаться с друзьями – праздник для меня.</a:t>
            </a:r>
          </a:p>
          <a:p>
            <a:r>
              <a:rPr lang="ru-RU" dirty="0" smtClean="0"/>
              <a:t>6. Наша задача – беречь природу.</a:t>
            </a:r>
          </a:p>
          <a:p>
            <a:r>
              <a:rPr lang="ru-RU" dirty="0" smtClean="0"/>
              <a:t>7. Беречь природу – значит охранять Родину.</a:t>
            </a:r>
          </a:p>
          <a:p>
            <a:r>
              <a:rPr lang="ru-RU" dirty="0" smtClean="0"/>
              <a:t>8. Останавливать работу не рекомендуется.</a:t>
            </a:r>
          </a:p>
          <a:p>
            <a:r>
              <a:rPr lang="ru-RU" dirty="0" smtClean="0"/>
              <a:t>9. Рисовать с натуры – моё любимое занятие.</a:t>
            </a:r>
          </a:p>
          <a:p>
            <a:r>
              <a:rPr lang="ru-RU" dirty="0" smtClean="0"/>
              <a:t>10. Признать свою ошибку было бы лучше.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Д) синтаксически неделимым словосочетанием или фразеологизмом: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7643866" cy="578647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Весь поселок собрался на центральной площади.</a:t>
            </a:r>
          </a:p>
          <a:p>
            <a:r>
              <a:rPr lang="ru-RU" sz="2400" dirty="0" smtClean="0"/>
              <a:t>2. Мать с сыном пошла гулять.</a:t>
            </a:r>
          </a:p>
          <a:p>
            <a:r>
              <a:rPr lang="ru-RU" sz="2400" dirty="0" smtClean="0"/>
              <a:t>3. Мы с тобой пошли в лес за ягодами.</a:t>
            </a:r>
          </a:p>
          <a:p>
            <a:r>
              <a:rPr lang="ru-RU" sz="2400" dirty="0" smtClean="0"/>
              <a:t>4. Несколько тачанок с грохотом промчались по селу.</a:t>
            </a:r>
          </a:p>
          <a:p>
            <a:r>
              <a:rPr lang="ru-RU" sz="2400" dirty="0" smtClean="0"/>
              <a:t>5. Один из гостей произнёс юбилейную речь.</a:t>
            </a:r>
          </a:p>
          <a:p>
            <a:r>
              <a:rPr lang="ru-RU" sz="2400" dirty="0" smtClean="0"/>
              <a:t>6. У этой девочки было золотое сердце.</a:t>
            </a:r>
          </a:p>
          <a:p>
            <a:r>
              <a:rPr lang="ru-RU" sz="2400" dirty="0" smtClean="0"/>
              <a:t>7. Я сам кляну своё рожденье.</a:t>
            </a:r>
          </a:p>
          <a:p>
            <a:r>
              <a:rPr lang="ru-RU" sz="2400" dirty="0" smtClean="0"/>
              <a:t>8. Пять человек расселись около костра.</a:t>
            </a:r>
          </a:p>
          <a:p>
            <a:r>
              <a:rPr lang="ru-RU" sz="2400" dirty="0" smtClean="0"/>
              <a:t>9. Около ста книг подарено библиотеке.</a:t>
            </a:r>
          </a:p>
          <a:p>
            <a:r>
              <a:rPr lang="ru-RU" sz="2400" dirty="0" smtClean="0"/>
              <a:t>10. Много дров было припасено на зиму.</a:t>
            </a:r>
          </a:p>
          <a:p>
            <a:endParaRPr lang="ru-RU" sz="2400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Местоимение в им.п. (разных разрядов)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7481918" cy="4643470"/>
          </a:xfrm>
        </p:spPr>
        <p:txBody>
          <a:bodyPr/>
          <a:lstStyle/>
          <a:p>
            <a:r>
              <a:rPr lang="ru-RU" sz="2800" i="1" dirty="0" smtClean="0"/>
              <a:t>Выхожу один </a:t>
            </a:r>
            <a:r>
              <a:rPr lang="ru-RU" sz="2800" i="1" u="sng" dirty="0" smtClean="0"/>
              <a:t>я </a:t>
            </a:r>
            <a:r>
              <a:rPr lang="ru-RU" sz="2800" i="1" dirty="0" smtClean="0"/>
              <a:t>на дорогу. (Лермонтов)</a:t>
            </a:r>
            <a:endParaRPr lang="ru-RU" sz="2800" dirty="0" smtClean="0"/>
          </a:p>
          <a:p>
            <a:r>
              <a:rPr lang="ru-RU" sz="2800" i="1" u="sng" dirty="0" smtClean="0"/>
              <a:t>Это</a:t>
            </a:r>
            <a:r>
              <a:rPr lang="ru-RU" sz="2800" i="1" dirty="0" smtClean="0"/>
              <a:t> уникальная коллекция минералов.</a:t>
            </a:r>
            <a:endParaRPr lang="ru-RU" sz="2800" dirty="0" smtClean="0"/>
          </a:p>
          <a:p>
            <a:r>
              <a:rPr lang="ru-RU" sz="2800" i="1" dirty="0" smtClean="0"/>
              <a:t>В этот день произошло событие, </a:t>
            </a:r>
            <a:r>
              <a:rPr lang="ru-RU" sz="2800" i="1" u="sng" dirty="0" smtClean="0"/>
              <a:t>которое </a:t>
            </a:r>
            <a:r>
              <a:rPr lang="ru-RU" sz="2800" i="1" dirty="0" smtClean="0"/>
              <a:t>изменило мою жизнь.</a:t>
            </a:r>
            <a:endParaRPr lang="ru-RU" sz="2800" dirty="0" smtClean="0"/>
          </a:p>
          <a:p>
            <a:r>
              <a:rPr lang="ru-RU" sz="2800" i="1" u="sng" dirty="0" smtClean="0"/>
              <a:t>Кто</a:t>
            </a:r>
            <a:r>
              <a:rPr lang="ru-RU" sz="2800" i="1" dirty="0" smtClean="0"/>
              <a:t> откроет дверь?</a:t>
            </a:r>
            <a:endParaRPr lang="ru-RU" sz="2800" dirty="0" smtClean="0"/>
          </a:p>
          <a:p>
            <a:r>
              <a:rPr lang="ru-RU" sz="2800" i="1" u="sng" dirty="0" smtClean="0"/>
              <a:t>Все</a:t>
            </a:r>
            <a:r>
              <a:rPr lang="ru-RU" sz="2800" i="1" dirty="0" smtClean="0"/>
              <a:t> хотят участвовать в празднике.</a:t>
            </a:r>
            <a:endParaRPr lang="ru-RU" sz="2800" dirty="0" smtClean="0"/>
          </a:p>
          <a:p>
            <a:r>
              <a:rPr lang="ru-RU" sz="2800" i="1" u="sng" dirty="0" smtClean="0"/>
              <a:t>Кто-то</a:t>
            </a:r>
            <a:r>
              <a:rPr lang="ru-RU" sz="2800" i="1" dirty="0" smtClean="0"/>
              <a:t> позвонил.</a:t>
            </a:r>
            <a:endParaRPr lang="ru-RU" sz="2800" dirty="0" smtClean="0"/>
          </a:p>
          <a:p>
            <a:r>
              <a:rPr lang="ru-RU" sz="2800" i="1" u="sng" dirty="0" smtClean="0"/>
              <a:t>Никто</a:t>
            </a:r>
            <a:r>
              <a:rPr lang="ru-RU" sz="2800" i="1" dirty="0" smtClean="0"/>
              <a:t> не ответил.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52640">
            <a:off x="457200" y="857232"/>
            <a:ext cx="7242048" cy="242889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3. Другие части речи в значении существительного</a:t>
            </a:r>
            <a:endParaRPr lang="ru-RU" sz="4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ru-RU" dirty="0" smtClean="0"/>
              <a:t>прилагательное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/>
          <a:lstStyle/>
          <a:p>
            <a:r>
              <a:rPr lang="ru-RU" sz="4400" i="1" dirty="0" smtClean="0"/>
              <a:t>Во время детского чая </a:t>
            </a:r>
            <a:r>
              <a:rPr lang="ru-RU" sz="4400" i="1" u="sng" dirty="0" smtClean="0"/>
              <a:t>большие </a:t>
            </a:r>
            <a:r>
              <a:rPr lang="ru-RU" sz="4400" i="1" dirty="0" smtClean="0"/>
              <a:t>сидели на балконе. (Л.Толстой)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r>
              <a:rPr lang="ru-RU" sz="5400" i="1" u="sng" dirty="0" smtClean="0"/>
              <a:t>Присутствующие</a:t>
            </a:r>
            <a:r>
              <a:rPr lang="ru-RU" sz="5400" i="1" dirty="0" smtClean="0"/>
              <a:t> </a:t>
            </a:r>
          </a:p>
          <a:p>
            <a:pPr>
              <a:buNone/>
            </a:pPr>
            <a:r>
              <a:rPr lang="ru-RU" sz="5400" i="1" dirty="0" smtClean="0"/>
              <a:t>говорили о разном.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ЧИСЛИТЕЛЬНОЕ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3500462"/>
          </a:xfrm>
        </p:spPr>
        <p:txBody>
          <a:bodyPr>
            <a:normAutofit/>
          </a:bodyPr>
          <a:lstStyle/>
          <a:p>
            <a:r>
              <a:rPr lang="ru-RU" sz="5400" i="1" u="sng" dirty="0" smtClean="0"/>
              <a:t>Восемь </a:t>
            </a:r>
            <a:r>
              <a:rPr lang="ru-RU" sz="5400" i="1" dirty="0" smtClean="0"/>
              <a:t>делится на четыре.</a:t>
            </a:r>
            <a:endParaRPr lang="ru-RU" sz="5400" dirty="0" smtClean="0"/>
          </a:p>
          <a:p>
            <a:endParaRPr lang="ru-RU" sz="5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НАРЕЧИЕ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r>
              <a:rPr lang="ru-RU" sz="5400" i="1" dirty="0" smtClean="0"/>
              <a:t>«Наше </a:t>
            </a:r>
            <a:r>
              <a:rPr lang="ru-RU" sz="5400" i="1" u="sng" dirty="0" smtClean="0"/>
              <a:t>завтра</a:t>
            </a:r>
            <a:r>
              <a:rPr lang="ru-RU" sz="5400" i="1" dirty="0" smtClean="0"/>
              <a:t> будет прекрасно!» - сказал Корчагин. (Н.Островский)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МЕЖДОМЕТИЕ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3143272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Вот раздалось </a:t>
            </a:r>
            <a:r>
              <a:rPr lang="ru-RU" sz="5400" i="1" u="sng" dirty="0" smtClean="0"/>
              <a:t>ау </a:t>
            </a:r>
            <a:r>
              <a:rPr lang="ru-RU" sz="5400" i="1" dirty="0" smtClean="0"/>
              <a:t>вдалеке.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885</Words>
  <Application>Microsoft Office PowerPoint</Application>
  <PresentationFormat>Экран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ПРИЛОЖЕНИЕ</vt:lpstr>
      <vt:lpstr>1. СУЩЕСТВИТЕЛЬНОЕ В ИМ.П.</vt:lpstr>
      <vt:lpstr>2. Местоимение в им.п. (разных разрядов)</vt:lpstr>
      <vt:lpstr>3. Другие части речи в значении существительного</vt:lpstr>
      <vt:lpstr>прилагательное</vt:lpstr>
      <vt:lpstr>причастие</vt:lpstr>
      <vt:lpstr>ЧИСЛИТЕЛЬНОЕ</vt:lpstr>
      <vt:lpstr>НАРЕЧИЕ</vt:lpstr>
      <vt:lpstr>МЕЖДОМЕТИЕ</vt:lpstr>
      <vt:lpstr>4. ИНФИНИТИВ</vt:lpstr>
      <vt:lpstr>5. СИНТАКСИЧЕСКИ НЕДЕЛИМОЕ СЛОВОСОЧЕТАНИЕ</vt:lpstr>
      <vt:lpstr> </vt:lpstr>
      <vt:lpstr>В) весь, сам + существительное (местоимение)</vt:lpstr>
      <vt:lpstr>6. ФРАЗЕОЛОГИЗМ</vt:lpstr>
      <vt:lpstr>ПОЛОМАЕМ ГОЛОВУ!</vt:lpstr>
      <vt:lpstr>В тех случаях, когда возникает двусмысленность, порядок слов помогает отличить подлежащее от дополнения: на первом месте в подобных предложениях всегда стоит подлежащее: мать любит дочь.</vt:lpstr>
      <vt:lpstr>Выполни задание</vt:lpstr>
      <vt:lpstr>В КАЧЕСТВЕ ДОМАШНЕГО ЗАДАНИЯ, КРОМЕ ПРИВЫЧНЫХ ЗАДАНИЙ, ДАЮ ЗАДАНИЕ 1)ПРИДУМАТЬ СВЯЗНЫЙ ТЕКСТ-МИНИАТЮРУ СО СЛОВАМИ «НЕВЕЖДА» И «НЕВЕЖА», 2)ТЕСТ НА ЗАКРЕПЛЕНИЕ (СМ. НИЖЕ)</vt:lpstr>
      <vt:lpstr>Тест на закрепление</vt:lpstr>
      <vt:lpstr>А) именем существительным в им.п.:</vt:lpstr>
      <vt:lpstr>Б) местоимением (укажите разряд)</vt:lpstr>
      <vt:lpstr>В) любой частью речи в значении существительного (укажите, какой именно)</vt:lpstr>
      <vt:lpstr>Г) инфинитив</vt:lpstr>
      <vt:lpstr>Д) синтаксически неделимым словосочетанием или фразеологизмом: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</dc:title>
  <dc:creator>кристина</dc:creator>
  <cp:lastModifiedBy>кристина</cp:lastModifiedBy>
  <cp:revision>19</cp:revision>
  <dcterms:created xsi:type="dcterms:W3CDTF">2011-02-21T11:12:08Z</dcterms:created>
  <dcterms:modified xsi:type="dcterms:W3CDTF">2011-02-25T08:07:02Z</dcterms:modified>
</cp:coreProperties>
</file>