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vbaProject.bin" ContentType="application/vnd.ms-office.vbaProject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bin" ContentType="application/vnd.ms-office.activeX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69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7" autoAdjust="0"/>
    <p:restoredTop sz="94660"/>
  </p:normalViewPr>
  <p:slideViewPr>
    <p:cSldViewPr>
      <p:cViewPr varScale="1">
        <p:scale>
          <a:sx n="66" d="100"/>
          <a:sy n="66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от 08.10.2011 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ЕГЭ А 17</a:t>
            </a:r>
            <a:endParaRPr lang="ru-RU" dirty="0"/>
          </a:p>
        </p:txBody>
      </p:sp>
    </p:spTree>
    <p:custDataLst>
      <p:tags r:id="rId2"/>
    </p:custDataLst>
    <p:controls>
      <p:control spid="1086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В каком варианте ответа правильно указаны все цифры, на месте которых пишется буква </a:t>
            </a:r>
            <a:r>
              <a:rPr lang="ru-RU" sz="2400" b="1" dirty="0" smtClean="0"/>
              <a:t>И:</a:t>
            </a:r>
            <a:br>
              <a:rPr lang="ru-RU" sz="2400" b="1" dirty="0" smtClean="0"/>
            </a:br>
            <a:r>
              <a:rPr lang="ru-RU" sz="2400" b="1" dirty="0" smtClean="0"/>
              <a:t>Ковалёв мог простить всё, что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(1) говорили о нём самом, но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(2)как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(3) извинял, если это относилось к чину или званию.</a:t>
            </a:r>
            <a:endParaRPr lang="ru-RU" sz="24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1, 2, 3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2, 3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1, 2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В каком варианте ответа правильно указаны все цифры, на месте которых пишется буква </a:t>
            </a:r>
            <a:r>
              <a:rPr lang="ru-RU" sz="2000" b="1" dirty="0" smtClean="0"/>
              <a:t>И:</a:t>
            </a:r>
            <a:br>
              <a:rPr lang="ru-RU" sz="2000" b="1" dirty="0" smtClean="0"/>
            </a:br>
            <a:r>
              <a:rPr lang="ru-RU" sz="2000" b="1" dirty="0" smtClean="0"/>
              <a:t>Тому, кто </a:t>
            </a:r>
            <a:r>
              <a:rPr lang="ru-RU" sz="2000" b="1" dirty="0" err="1" smtClean="0"/>
              <a:t>н</a:t>
            </a:r>
            <a:r>
              <a:rPr lang="ru-RU" sz="2000" b="1" dirty="0" smtClean="0"/>
              <a:t>(1)когда </a:t>
            </a:r>
            <a:r>
              <a:rPr lang="ru-RU" sz="2000" b="1" dirty="0" err="1" smtClean="0"/>
              <a:t>н</a:t>
            </a:r>
            <a:r>
              <a:rPr lang="ru-RU" sz="2000" b="1" dirty="0" smtClean="0"/>
              <a:t>(2) видел цветения вишнёвого сада, </a:t>
            </a:r>
            <a:r>
              <a:rPr lang="ru-RU" sz="2000" b="1" dirty="0" err="1" smtClean="0"/>
              <a:t>н</a:t>
            </a:r>
            <a:r>
              <a:rPr lang="ru-RU" sz="2000" b="1" dirty="0" smtClean="0"/>
              <a:t>(3)возможно, глядя на голые кусты, вообразить, как бывает в цветущем вишнёвом саду.</a:t>
            </a:r>
            <a:endParaRPr lang="ru-RU" sz="20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1, 2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1, 2, 3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357158" y="3214686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28596" y="4000504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500034" y="4643446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28596" y="5500702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В каком варианте ответа правильно указаны все цифры, на месте которых пишется </a:t>
            </a:r>
            <a:r>
              <a:rPr lang="ru-RU" sz="2000" b="1" u="sng" dirty="0" smtClean="0"/>
              <a:t>НИ?</a:t>
            </a:r>
            <a:br>
              <a:rPr lang="ru-RU" sz="2000" b="1" u="sng" dirty="0" smtClean="0"/>
            </a:br>
            <a:r>
              <a:rPr lang="ru-RU" sz="2000" b="1" u="sng" dirty="0" smtClean="0"/>
              <a:t>Н (1) разу мне </a:t>
            </a:r>
            <a:r>
              <a:rPr lang="ru-RU" sz="2000" b="1" u="sng" dirty="0" err="1" smtClean="0"/>
              <a:t>н</a:t>
            </a:r>
            <a:r>
              <a:rPr lang="ru-RU" sz="2000" b="1" u="sng" dirty="0" smtClean="0"/>
              <a:t>(2) приходилось </a:t>
            </a:r>
            <a:r>
              <a:rPr lang="ru-RU" sz="2000" b="1" u="sng" dirty="0" err="1" smtClean="0"/>
              <a:t>н</a:t>
            </a:r>
            <a:r>
              <a:rPr lang="ru-RU" sz="2000" b="1" u="sng" dirty="0" smtClean="0"/>
              <a:t>(3) видеть, </a:t>
            </a:r>
            <a:r>
              <a:rPr lang="ru-RU" sz="2000" b="1" u="sng" dirty="0" err="1" smtClean="0"/>
              <a:t>н</a:t>
            </a:r>
            <a:r>
              <a:rPr lang="ru-RU" sz="2000" b="1" u="sng" dirty="0" smtClean="0"/>
              <a:t>(4) слышать токующего тетерева.</a:t>
            </a:r>
            <a:br>
              <a:rPr lang="ru-RU" sz="2000" b="1" u="sng" dirty="0" smtClean="0"/>
            </a:br>
            <a:endParaRPr lang="ru-RU" sz="2000" b="1" u="sng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>
          <a:xfrm>
            <a:off x="1285852" y="3143248"/>
            <a:ext cx="7543800" cy="511696"/>
          </a:xfrm>
        </p:spPr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>
          <a:xfrm>
            <a:off x="1276672" y="3929066"/>
            <a:ext cx="7543800" cy="500066"/>
          </a:xfrm>
        </p:spPr>
        <p:txBody>
          <a:bodyPr/>
          <a:lstStyle/>
          <a:p>
            <a:r>
              <a:rPr lang="ru-RU" dirty="0" smtClean="0"/>
              <a:t>2, 3, 4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>
          <a:xfrm rot="10800000" flipV="1">
            <a:off x="1276672" y="4572008"/>
            <a:ext cx="7543800" cy="571504"/>
          </a:xfrm>
        </p:spPr>
        <p:txBody>
          <a:bodyPr/>
          <a:lstStyle/>
          <a:p>
            <a:r>
              <a:rPr lang="ru-RU" dirty="0" smtClean="0"/>
              <a:t>3, 4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357290" y="5357826"/>
            <a:ext cx="7543800" cy="511696"/>
          </a:xfrm>
        </p:spPr>
        <p:txBody>
          <a:bodyPr/>
          <a:lstStyle/>
          <a:p>
            <a:r>
              <a:rPr lang="ru-RU" dirty="0" smtClean="0"/>
              <a:t>1, 3, 4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28596" y="2928934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500034" y="2032000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28596" y="3714752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500034" y="450057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500034" y="5286388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 В каком варианте ответа правильно указаны все цифры, на месте которых пишется </a:t>
            </a:r>
            <a:r>
              <a:rPr lang="ru-RU" sz="2400" b="1" u="sng" dirty="0" smtClean="0"/>
              <a:t>НЕ</a:t>
            </a:r>
            <a:br>
              <a:rPr lang="ru-RU" sz="2400" b="1" u="sng" dirty="0" smtClean="0"/>
            </a:br>
            <a:r>
              <a:rPr lang="ru-RU" sz="2400" u="sng" dirty="0" smtClean="0"/>
              <a:t>Барон </a:t>
            </a:r>
            <a:r>
              <a:rPr lang="ru-RU" sz="2400" u="sng" dirty="0" err="1" smtClean="0"/>
              <a:t>н</a:t>
            </a:r>
            <a:r>
              <a:rPr lang="ru-RU" sz="2400" u="sng" dirty="0" smtClean="0"/>
              <a:t>(1) жалел </a:t>
            </a:r>
            <a:r>
              <a:rPr lang="ru-RU" sz="2400" u="sng" dirty="0" err="1" smtClean="0"/>
              <a:t>н</a:t>
            </a:r>
            <a:r>
              <a:rPr lang="ru-RU" sz="2400" u="sng" dirty="0" smtClean="0"/>
              <a:t>(2) времени, </a:t>
            </a:r>
            <a:r>
              <a:rPr lang="ru-RU" sz="2400" u="sng" dirty="0" err="1" smtClean="0"/>
              <a:t>н</a:t>
            </a:r>
            <a:r>
              <a:rPr lang="ru-RU" sz="2400" u="sng" dirty="0" smtClean="0"/>
              <a:t>(3) денег на поиски виновника своего позора и уже </a:t>
            </a:r>
            <a:r>
              <a:rPr lang="ru-RU" sz="2400" u="sng" dirty="0" err="1" smtClean="0"/>
              <a:t>н</a:t>
            </a:r>
            <a:r>
              <a:rPr lang="ru-RU" sz="2400" u="sng" dirty="0" smtClean="0"/>
              <a:t>(4) о чём, кроме мести, </a:t>
            </a:r>
            <a:r>
              <a:rPr lang="ru-RU" sz="2400" u="sng" dirty="0" err="1" smtClean="0"/>
              <a:t>н</a:t>
            </a:r>
            <a:r>
              <a:rPr lang="ru-RU" sz="2400" u="sng" dirty="0" smtClean="0"/>
              <a:t>(5) мог и думать</a:t>
            </a:r>
            <a:endParaRPr lang="ru-RU" sz="2400" b="1" u="sng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>
          <a:xfrm>
            <a:off x="1357290" y="2928934"/>
            <a:ext cx="7543800" cy="511696"/>
          </a:xfrm>
        </p:spPr>
        <p:txBody>
          <a:bodyPr/>
          <a:lstStyle/>
          <a:p>
            <a:r>
              <a:rPr lang="ru-RU" dirty="0" smtClean="0"/>
              <a:t>1, 4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>
          <a:xfrm>
            <a:off x="1357290" y="3714752"/>
            <a:ext cx="7543800" cy="511696"/>
          </a:xfrm>
        </p:spPr>
        <p:txBody>
          <a:bodyPr/>
          <a:lstStyle/>
          <a:p>
            <a:r>
              <a:rPr lang="ru-RU" dirty="0" smtClean="0"/>
              <a:t>2, 3, 4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>
          <a:xfrm>
            <a:off x="1357290" y="4500570"/>
            <a:ext cx="7543800" cy="511696"/>
          </a:xfrm>
        </p:spPr>
        <p:txBody>
          <a:bodyPr/>
          <a:lstStyle/>
          <a:p>
            <a:r>
              <a:rPr lang="ru-RU" dirty="0" smtClean="0"/>
              <a:t>1, 5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357290" y="5286388"/>
            <a:ext cx="7543800" cy="511696"/>
          </a:xfrm>
        </p:spPr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357158" y="3429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28596" y="414338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500034" y="485776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500034" y="5500702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В каком предложении НЕ пишется отдельно?</a:t>
            </a:r>
            <a:br>
              <a:rPr lang="ru-RU" sz="2000" dirty="0" smtClean="0"/>
            </a:br>
            <a:r>
              <a:rPr lang="ru-RU" sz="2000" dirty="0" smtClean="0"/>
              <a:t>1. Последствия случившегося в театре происшествия были для всех (не)</a:t>
            </a:r>
            <a:r>
              <a:rPr lang="ru-RU" sz="2000" dirty="0" err="1" smtClean="0"/>
              <a:t>ожиданны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2. Слышалась музыка, лёгкая, плавная, с картавым иноязычным текстом, который был мне (не)понятен и потому что сам воспринимался как музыка.</a:t>
            </a:r>
            <a:br>
              <a:rPr lang="ru-RU" sz="2000" dirty="0" smtClean="0"/>
            </a:br>
            <a:r>
              <a:rPr lang="ru-RU" sz="2000" dirty="0" smtClean="0"/>
              <a:t>3. Степан Сергеевич (не)сразу понял, откуда доносятся звуки.</a:t>
            </a:r>
            <a:br>
              <a:rPr lang="ru-RU" sz="2000" dirty="0" smtClean="0"/>
            </a:br>
            <a:r>
              <a:rPr lang="ru-RU" sz="2000" dirty="0" smtClean="0"/>
              <a:t>4. Законы языка существуют и изменяются (не)зависимо от нашей воли.</a:t>
            </a:r>
            <a:endParaRPr lang="ru-RU" sz="20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>
          <a:xfrm>
            <a:off x="1214414" y="3357562"/>
            <a:ext cx="7543800" cy="511696"/>
          </a:xfrm>
        </p:spPr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>
          <a:xfrm>
            <a:off x="1214414" y="4071942"/>
            <a:ext cx="7543800" cy="511696"/>
          </a:xfrm>
        </p:spPr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>
          <a:xfrm>
            <a:off x="1142976" y="4714884"/>
            <a:ext cx="7543800" cy="511696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214414" y="5429264"/>
            <a:ext cx="7543800" cy="511696"/>
          </a:xfrm>
        </p:spPr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500034" y="3571876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500034" y="4214818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571472" y="5000636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571472" y="5643578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1071538" y="0"/>
            <a:ext cx="7776864" cy="1431925"/>
          </a:xfrm>
        </p:spPr>
        <p:txBody>
          <a:bodyPr/>
          <a:lstStyle/>
          <a:p>
            <a:r>
              <a:rPr lang="ru-RU" sz="2000" dirty="0" smtClean="0"/>
              <a:t>В каком (их) предложении (</a:t>
            </a:r>
            <a:r>
              <a:rPr lang="ru-RU" sz="2000" dirty="0" err="1" smtClean="0"/>
              <a:t>ях</a:t>
            </a:r>
            <a:r>
              <a:rPr lang="ru-RU" sz="2000" dirty="0" smtClean="0"/>
              <a:t>) на месте пропуска пишется </a:t>
            </a:r>
            <a:r>
              <a:rPr lang="ru-RU" sz="2000" b="1" u="sng" dirty="0" smtClean="0"/>
              <a:t>НЕ</a:t>
            </a:r>
            <a:br>
              <a:rPr lang="ru-RU" sz="2000" b="1" u="sng" dirty="0" smtClean="0"/>
            </a:br>
            <a:r>
              <a:rPr lang="ru-RU" sz="2000" dirty="0" smtClean="0"/>
              <a:t>А.</a:t>
            </a:r>
            <a:r>
              <a:rPr lang="ru-RU" sz="2000" b="1" u="sng" dirty="0" smtClean="0"/>
              <a:t> </a:t>
            </a:r>
            <a:r>
              <a:rPr lang="ru-RU" sz="2000" dirty="0" smtClean="0"/>
              <a:t>Здесь были опасные рифы, о которые даже в ясный день и при отличной погоде разбивал себе днище .. один большой корабль.</a:t>
            </a:r>
            <a:br>
              <a:rPr lang="ru-RU" sz="2000" dirty="0" smtClean="0"/>
            </a:br>
            <a:r>
              <a:rPr lang="ru-RU" sz="2000" dirty="0" smtClean="0"/>
              <a:t>Б. Двум смертям .. бывать, а одной .. миновать.</a:t>
            </a:r>
            <a:br>
              <a:rPr lang="ru-RU" sz="2000" dirty="0" smtClean="0"/>
            </a:br>
            <a:r>
              <a:rPr lang="ru-RU" sz="2000" dirty="0" smtClean="0"/>
              <a:t>В. Старая как мир присказка при проговаривании вслух в трудной ситуации, как это .. парадоксально, помогает мне снять напряжение.</a:t>
            </a:r>
            <a:br>
              <a:rPr lang="ru-RU" sz="2000" dirty="0" smtClean="0"/>
            </a:br>
            <a:r>
              <a:rPr lang="ru-RU" sz="2000" dirty="0" smtClean="0"/>
              <a:t>Г. .. единого звука извне не проникало в комнату.</a:t>
            </a:r>
            <a:br>
              <a:rPr lang="ru-RU" sz="2000" dirty="0" smtClean="0"/>
            </a:br>
            <a:endParaRPr lang="ru-RU" sz="2000" b="1" u="sng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>
          <a:xfrm>
            <a:off x="1285852" y="3429000"/>
            <a:ext cx="7543800" cy="511696"/>
          </a:xfrm>
        </p:spPr>
        <p:txBody>
          <a:bodyPr/>
          <a:lstStyle/>
          <a:p>
            <a:r>
              <a:rPr lang="ru-RU" dirty="0" smtClean="0"/>
              <a:t>А, Б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>
          <a:xfrm>
            <a:off x="1285852" y="4143380"/>
            <a:ext cx="7543800" cy="528084"/>
          </a:xfrm>
        </p:spPr>
        <p:txBody>
          <a:bodyPr/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>
          <a:xfrm>
            <a:off x="1285852" y="4857760"/>
            <a:ext cx="7543800" cy="511696"/>
          </a:xfrm>
        </p:spPr>
        <p:txBody>
          <a:bodyPr/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285852" y="5572140"/>
            <a:ext cx="7543800" cy="511696"/>
          </a:xfrm>
        </p:spPr>
        <p:txBody>
          <a:bodyPr/>
          <a:lstStyle/>
          <a:p>
            <a:r>
              <a:rPr lang="ru-RU" dirty="0" smtClean="0"/>
              <a:t>Б, Г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357158" y="3429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285720" y="4214818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357158" y="485776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28596" y="557214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В каком предложении </a:t>
            </a:r>
            <a:r>
              <a:rPr lang="ru-RU" sz="2000" u="sng" dirty="0" smtClean="0"/>
              <a:t>НЕ</a:t>
            </a:r>
            <a:r>
              <a:rPr lang="ru-RU" sz="2000" dirty="0" smtClean="0"/>
              <a:t> пишется слитно?</a:t>
            </a:r>
            <a:br>
              <a:rPr lang="ru-RU" sz="2000" dirty="0" smtClean="0"/>
            </a:br>
            <a:r>
              <a:rPr lang="ru-RU" sz="2000" dirty="0" smtClean="0"/>
              <a:t>1) Многие школьники понятия (не)имели о том, что звёзды, так же как и солнце и луна, передвигаются по небосводу.</a:t>
            </a:r>
            <a:br>
              <a:rPr lang="ru-RU" sz="2000" dirty="0" smtClean="0"/>
            </a:br>
            <a:r>
              <a:rPr lang="ru-RU" sz="2000" dirty="0" smtClean="0"/>
              <a:t>2) Известно, что взрослые и дети часто (не)</a:t>
            </a:r>
            <a:r>
              <a:rPr lang="ru-RU" sz="2000" dirty="0" err="1" smtClean="0"/>
              <a:t>допонимают</a:t>
            </a:r>
            <a:r>
              <a:rPr lang="ru-RU" sz="2000" dirty="0" smtClean="0"/>
              <a:t> друг друга. </a:t>
            </a:r>
            <a:br>
              <a:rPr lang="ru-RU" sz="2000" dirty="0" smtClean="0"/>
            </a:br>
            <a:r>
              <a:rPr lang="ru-RU" sz="2000" dirty="0" smtClean="0"/>
              <a:t>3) Если вы привыкли бросать дело, (не)доводя его до конца, преодолеть эту привычку очень трудно.</a:t>
            </a:r>
            <a:br>
              <a:rPr lang="ru-RU" sz="2000" dirty="0" smtClean="0"/>
            </a:br>
            <a:r>
              <a:rPr lang="ru-RU" sz="2000" dirty="0" smtClean="0"/>
              <a:t>4) Основой производства на Севере было (не)пашенное земледелие, как в центральных районах России, а вольное предпринимательство.</a:t>
            </a:r>
            <a:endParaRPr lang="ru-RU" sz="20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>
          <a:xfrm>
            <a:off x="1142976" y="3357562"/>
            <a:ext cx="7543800" cy="511696"/>
          </a:xfrm>
        </p:spPr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>
          <a:xfrm>
            <a:off x="1142976" y="4071942"/>
            <a:ext cx="7543800" cy="511696"/>
          </a:xfrm>
        </p:spPr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>
          <a:xfrm>
            <a:off x="1142976" y="4786322"/>
            <a:ext cx="7543800" cy="511696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142976" y="5500702"/>
            <a:ext cx="7543800" cy="511696"/>
          </a:xfrm>
        </p:spPr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357158" y="3357562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357158" y="4071942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28596" y="4929198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500034" y="557214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В каком предложении пишется </a:t>
            </a:r>
            <a:r>
              <a:rPr lang="ru-RU" sz="2000" b="1" u="sng" dirty="0" smtClean="0"/>
              <a:t>НИ?</a:t>
            </a:r>
            <a:br>
              <a:rPr lang="ru-RU" sz="2000" b="1" u="sng" dirty="0" smtClean="0"/>
            </a:br>
            <a:r>
              <a:rPr lang="ru-RU" sz="2000" dirty="0" smtClean="0"/>
              <a:t>1) Нет такого порта на побережье, куда бы н.. заходил наш «Смелый».</a:t>
            </a:r>
            <a:br>
              <a:rPr lang="ru-RU" sz="2000" dirty="0" smtClean="0"/>
            </a:br>
            <a:r>
              <a:rPr lang="ru-RU" sz="2000" dirty="0" smtClean="0"/>
              <a:t>2) Виталий увлекался альпинизмом, н.. один раз бывал в Гималаях.</a:t>
            </a:r>
            <a:br>
              <a:rPr lang="ru-RU" sz="2000" dirty="0" smtClean="0"/>
            </a:br>
            <a:r>
              <a:rPr lang="ru-RU" sz="2000" dirty="0" smtClean="0"/>
              <a:t>3) С погодой нам повезло: за две недели н.. Одного ненастного дня.</a:t>
            </a:r>
            <a:br>
              <a:rPr lang="ru-RU" sz="2000" dirty="0" smtClean="0"/>
            </a:br>
            <a:r>
              <a:rPr lang="ru-RU" sz="2000" dirty="0" smtClean="0"/>
              <a:t>4) Н.. прячьтесь от грозы под деревьями.</a:t>
            </a:r>
            <a:br>
              <a:rPr lang="ru-RU" sz="2000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>
          <a:xfrm>
            <a:off x="1214414" y="3286124"/>
            <a:ext cx="7543800" cy="511696"/>
          </a:xfrm>
        </p:spPr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>
          <a:xfrm>
            <a:off x="1214414" y="4000504"/>
            <a:ext cx="7543800" cy="511696"/>
          </a:xfrm>
        </p:spPr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>
          <a:xfrm>
            <a:off x="1285852" y="4786322"/>
            <a:ext cx="7543800" cy="511696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285852" y="5500702"/>
            <a:ext cx="7543800" cy="511696"/>
          </a:xfrm>
        </p:spPr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28596" y="307181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500034" y="3857628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500034" y="4572008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500034" y="5357826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В каком варианте ответа правильно указаны все цифры, на месте которых пишется буква </a:t>
            </a:r>
            <a:r>
              <a:rPr lang="ru-RU" sz="2800" b="1" dirty="0" smtClean="0"/>
              <a:t>И:</a:t>
            </a:r>
            <a:br>
              <a:rPr lang="ru-RU" sz="2800" b="1" dirty="0" smtClean="0"/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Катерина Ивановна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</a:rPr>
              <a:t>н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(1)когда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</a:rPr>
              <a:t>н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(2) на что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</a:rPr>
              <a:t>н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(3) жаловалась. Вещи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</a:rPr>
              <a:t>н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(4)как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</a:rPr>
              <a:t>н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(5) становилась на предназначенное для них новое место, сколько мы с ними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</a:rPr>
              <a:t>н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(6) бились.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>
          <a:xfrm>
            <a:off x="1285852" y="2928934"/>
            <a:ext cx="7543800" cy="511696"/>
          </a:xfrm>
        </p:spPr>
        <p:txBody>
          <a:bodyPr/>
          <a:lstStyle/>
          <a:p>
            <a:r>
              <a:rPr lang="ru-RU" dirty="0" smtClean="0"/>
              <a:t>1, 2, 5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>
          <a:xfrm>
            <a:off x="1276672" y="3786190"/>
            <a:ext cx="7543800" cy="500066"/>
          </a:xfrm>
        </p:spPr>
        <p:txBody>
          <a:bodyPr/>
          <a:lstStyle/>
          <a:p>
            <a:r>
              <a:rPr lang="ru-RU" dirty="0" smtClean="0"/>
              <a:t>1, 3, 4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>
          <a:xfrm>
            <a:off x="1357290" y="4500570"/>
            <a:ext cx="7543800" cy="511696"/>
          </a:xfrm>
        </p:spPr>
        <p:txBody>
          <a:bodyPr/>
          <a:lstStyle/>
          <a:p>
            <a:r>
              <a:rPr lang="ru-RU" dirty="0" smtClean="0"/>
              <a:t>1, 2, 4, 6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428728" y="5286388"/>
            <a:ext cx="7543800" cy="511696"/>
          </a:xfrm>
        </p:spPr>
        <p:txBody>
          <a:bodyPr/>
          <a:lstStyle/>
          <a:p>
            <a:r>
              <a:rPr lang="ru-RU" dirty="0" smtClean="0"/>
              <a:t>2, 3, 4, 6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8875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28596" y="3000372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500034" y="3857628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500034" y="4643446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571472" y="5500702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В каком варианте ответа правильно указаны все цифры, на месте которых пишется буква </a:t>
            </a:r>
            <a:r>
              <a:rPr lang="ru-RU" sz="2400" b="1" dirty="0" smtClean="0"/>
              <a:t>И:</a:t>
            </a:r>
            <a:br>
              <a:rPr lang="ru-RU" sz="2400" b="1" dirty="0" smtClean="0"/>
            </a:br>
            <a:r>
              <a:rPr lang="ru-RU" sz="2400" b="1" dirty="0" smtClean="0"/>
              <a:t>Н(1)когда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(2) бери с собой того, что может пригодиться тебе в дальней дороге. Бери только то, без чего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(3)как </a:t>
            </a:r>
            <a:r>
              <a:rPr lang="ru-RU" sz="2400" b="1" dirty="0" err="1" smtClean="0"/>
              <a:t>н</a:t>
            </a:r>
            <a:r>
              <a:rPr lang="ru-RU" sz="2400" b="1" dirty="0" smtClean="0"/>
              <a:t>(4) можешь обойтись.</a:t>
            </a:r>
            <a:endParaRPr lang="ru-RU" sz="2400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>
          <a:xfrm>
            <a:off x="1285852" y="2928934"/>
            <a:ext cx="7543800" cy="511696"/>
          </a:xfrm>
        </p:spPr>
        <p:txBody>
          <a:bodyPr/>
          <a:lstStyle/>
          <a:p>
            <a:r>
              <a:rPr lang="ru-RU" dirty="0" smtClean="0"/>
              <a:t>1, 3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>
          <a:xfrm>
            <a:off x="1357290" y="3714752"/>
            <a:ext cx="7543800" cy="511696"/>
          </a:xfrm>
        </p:spPr>
        <p:txBody>
          <a:bodyPr/>
          <a:lstStyle/>
          <a:p>
            <a:r>
              <a:rPr lang="ru-RU" dirty="0" smtClean="0"/>
              <a:t>2, 4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>
          <a:xfrm>
            <a:off x="1285852" y="4572008"/>
            <a:ext cx="7543800" cy="511696"/>
          </a:xfrm>
        </p:spPr>
        <p:txBody>
          <a:bodyPr/>
          <a:lstStyle/>
          <a:p>
            <a:r>
              <a:rPr lang="ru-RU" dirty="0" smtClean="0"/>
              <a:t>3, 4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285852" y="5429264"/>
            <a:ext cx="7543800" cy="511696"/>
          </a:xfrm>
        </p:spPr>
        <p:txBody>
          <a:bodyPr/>
          <a:lstStyle/>
          <a:p>
            <a:r>
              <a:rPr lang="ru-RU" dirty="0" smtClean="0"/>
              <a:t>1, 2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T" val="True"/>
  <p:tag name="TFS" val="False"/>
  <p:tag name="TTIM" val="5"/>
  <p:tag name="TK" val="0.9"/>
  <p:tag name="TFM" val="True"/>
  <p:tag name="TSB" val="5"/>
  <p:tag name="TFO" val="False"/>
  <p:tag name="TFF" val="True"/>
  <p:tag name="TFC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1356</TotalTime>
  <Words>420</Words>
  <Application>Microsoft Office PowerPoint</Application>
  <PresentationFormat>Экран (4:3)</PresentationFormat>
  <Paragraphs>155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Сумерки</vt:lpstr>
      <vt:lpstr>Слайд 1</vt:lpstr>
      <vt:lpstr>В каком варианте ответа правильно указаны все цифры, на месте которых пишется НИ? Н (1) разу мне н(2) приходилось н(3) видеть, н(4) слышать токующего тетерева. </vt:lpstr>
      <vt:lpstr> В каком варианте ответа правильно указаны все цифры, на месте которых пишется НЕ Барон н(1) жалел н(2) времени, н(3) денег на поиски виновника своего позора и уже н(4) о чём, кроме мести, н(5) мог и думать</vt:lpstr>
      <vt:lpstr>В каком предложении НЕ пишется отдельно? 1. Последствия случившегося в театре происшествия были для всех (не)ожиданны. 2. Слышалась музыка, лёгкая, плавная, с картавым иноязычным текстом, который был мне (не)понятен и потому что сам воспринимался как музыка. 3. Степан Сергеевич (не)сразу понял, откуда доносятся звуки. 4. Законы языка существуют и изменяются (не)зависимо от нашей воли.</vt:lpstr>
      <vt:lpstr>В каком (их) предложении (ях) на месте пропуска пишется НЕ А. Здесь были опасные рифы, о которые даже в ясный день и при отличной погоде разбивал себе днище .. один большой корабль. Б. Двум смертям .. бывать, а одной .. миновать. В. Старая как мир присказка при проговаривании вслух в трудной ситуации, как это .. парадоксально, помогает мне снять напряжение. Г. .. единого звука извне не проникало в комнату. </vt:lpstr>
      <vt:lpstr>В каком предложении НЕ пишется слитно? 1) Многие школьники понятия (не)имели о том, что звёзды, так же как и солнце и луна, передвигаются по небосводу. 2) Известно, что взрослые и дети часто (не)допонимают друг друга.  3) Если вы привыкли бросать дело, (не)доводя его до конца, преодолеть эту привычку очень трудно. 4) Основой производства на Севере было (не)пашенное земледелие, как в центральных районах России, а вольное предпринимательство.</vt:lpstr>
      <vt:lpstr>В каком предложении пишется НИ? 1) Нет такого порта на побережье, куда бы н.. заходил наш «Смелый». 2) Виталий увлекался альпинизмом, н.. один раз бывал в Гималаях. 3) С погодой нам повезло: за две недели н.. Одного ненастного дня. 4) Н.. прячьтесь от грозы под деревьями.  </vt:lpstr>
      <vt:lpstr>В каком варианте ответа правильно указаны все цифры, на месте которых пишется буква И: Катерина Ивановна н(1)когда н(2) на что н(3) жаловалась. Вещи н(4)как н(5) становилась на предназначенное для них новое место, сколько мы с ними н(6) бились.</vt:lpstr>
      <vt:lpstr>В каком варианте ответа правильно указаны все цифры, на месте которых пишется буква И: Н(1)когда н(2) бери с собой того, что может пригодиться тебе в дальней дороге. Бери только то, без чего н(3)как н(4) можешь обойтись.</vt:lpstr>
      <vt:lpstr>В каком варианте ответа правильно указаны все цифры, на месте которых пишется буква И: Ковалёв мог простить всё, что н(1) говорили о нём самом, но н(2)как н(3) извинял, если это относилось к чину или званию.</vt:lpstr>
      <vt:lpstr>В каком варианте ответа правильно указаны все цифры, на месте которых пишется буква И: Тому, кто н(1)когда н(2) видел цветения вишнёвого сада, н(3)возможно, глядя на голые кусты, вообразить, как бывает в цветущем вишнёвом саду.</vt:lpstr>
      <vt:lpstr>Слайд 12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 </dc:description>
  <cp:lastModifiedBy>USER</cp:lastModifiedBy>
  <cp:revision>170</cp:revision>
  <dcterms:created xsi:type="dcterms:W3CDTF">2011-08-18T05:12:14Z</dcterms:created>
  <dcterms:modified xsi:type="dcterms:W3CDTF">2012-05-10T10:36:59Z</dcterms:modified>
</cp:coreProperties>
</file>