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56" r:id="rId4"/>
    <p:sldId id="265" r:id="rId5"/>
    <p:sldId id="262" r:id="rId6"/>
    <p:sldId id="267" r:id="rId7"/>
    <p:sldId id="258" r:id="rId8"/>
    <p:sldId id="257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21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05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124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68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239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92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111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7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178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18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43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1627-15DC-4136-9BE4-BC823FFBF351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A38C7-BAB1-452C-B8CE-4FA8385F8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5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2936" y="1556792"/>
            <a:ext cx="46085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Ну-ка проверь, дружок.</a:t>
            </a:r>
          </a:p>
          <a:p>
            <a:r>
              <a:rPr lang="ru-RU" sz="2800" b="1" dirty="0"/>
              <a:t>Ты готов начать урок?</a:t>
            </a:r>
          </a:p>
          <a:p>
            <a:r>
              <a:rPr lang="ru-RU" sz="2800" b="1" dirty="0"/>
              <a:t>Все ль на месте, все ль в порядке,</a:t>
            </a:r>
          </a:p>
          <a:p>
            <a:r>
              <a:rPr lang="ru-RU" sz="2800" b="1" dirty="0"/>
              <a:t>Ручка, книжка и тетрадка?</a:t>
            </a:r>
          </a:p>
          <a:p>
            <a:r>
              <a:rPr lang="ru-RU" sz="2800" b="1" dirty="0"/>
              <a:t>Все ли правильно сидят?</a:t>
            </a:r>
          </a:p>
          <a:p>
            <a:r>
              <a:rPr lang="ru-RU" sz="2800" b="1" dirty="0"/>
              <a:t>Все ль внимательно глядят?</a:t>
            </a:r>
          </a:p>
          <a:p>
            <a:r>
              <a:rPr lang="ru-RU" sz="2800" b="1" dirty="0"/>
              <a:t>Каждый хочет получать</a:t>
            </a:r>
          </a:p>
          <a:p>
            <a:r>
              <a:rPr lang="ru-RU" sz="2800" b="1" dirty="0"/>
              <a:t>Только лишь оценку «5»?</a:t>
            </a:r>
          </a:p>
          <a:p>
            <a:r>
              <a:rPr lang="ru-RU" sz="2800" b="1" dirty="0"/>
              <a:t>Пожелаю всем удачи – </a:t>
            </a:r>
          </a:p>
          <a:p>
            <a:r>
              <a:rPr lang="ru-RU" sz="2800" b="1" dirty="0"/>
              <a:t>За работу, в добрый час!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8640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112"/>
            <a:ext cx="2627784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458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16" y="1556792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Встретились два корня: корень растений и корень </a:t>
            </a:r>
            <a:r>
              <a:rPr lang="ru-RU" sz="4800" b="1" dirty="0" smtClean="0"/>
              <a:t>слова.</a:t>
            </a:r>
            <a:endParaRPr lang="ru-RU" sz="4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573016"/>
            <a:ext cx="2420385" cy="27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3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Корень слова</a:t>
            </a:r>
            <a:endParaRPr lang="ru-RU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7247" y="213285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Задачи: 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92494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1. </a:t>
            </a:r>
            <a:r>
              <a:rPr lang="ru-RU" sz="4000" b="1" dirty="0"/>
              <a:t>Узнать что такое корень слова?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3571995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2. Зачем нужен корень слова (роль корня в слове)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90477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3. Научиться находить его. </a:t>
            </a:r>
          </a:p>
        </p:txBody>
      </p:sp>
    </p:spTree>
    <p:extLst>
      <p:ext uri="{BB962C8B-B14F-4D97-AF65-F5344CB8AC3E}">
        <p14:creationId xmlns:p14="http://schemas.microsoft.com/office/powerpoint/2010/main" xmlns="" val="149972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285728"/>
            <a:ext cx="8458259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546" y="1146810"/>
            <a:ext cx="8809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Так же, как и у кустов,</a:t>
            </a:r>
          </a:p>
          <a:p>
            <a:r>
              <a:rPr lang="ru-RU" sz="6000" b="1" dirty="0" smtClean="0"/>
              <a:t>Корень слова есть у слов.</a:t>
            </a:r>
            <a:endParaRPr lang="ru-RU" sz="6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357562"/>
            <a:ext cx="3214710" cy="294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3622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27311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Задание корня слова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 rot="1892649">
            <a:off x="4552274" y="1192023"/>
            <a:ext cx="4515263" cy="2851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Pour">
              <a:avLst>
                <a:gd name="adj1" fmla="val 598625"/>
                <a:gd name="adj2" fmla="val 2435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Корень слова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780928"/>
            <a:ext cx="4320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Садик, посадил, грибок, садовник, посадки, циркуль, садовый.</a:t>
            </a:r>
            <a:endParaRPr lang="ru-RU" sz="4000" b="1" dirty="0"/>
          </a:p>
        </p:txBody>
      </p:sp>
      <p:pic>
        <p:nvPicPr>
          <p:cNvPr id="1026" name="Picture 2" descr="F:\звезды\star3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56521">
            <a:off x="6196863" y="1829615"/>
            <a:ext cx="1486908" cy="1519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623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5786" y="428604"/>
            <a:ext cx="78581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   садик                       садовник                          садовый           посадка</a:t>
            </a:r>
          </a:p>
          <a:p>
            <a:pPr algn="ctr"/>
            <a:r>
              <a:rPr lang="ru-RU" sz="6600" b="1" dirty="0" smtClean="0"/>
              <a:t>посадил</a:t>
            </a:r>
          </a:p>
        </p:txBody>
      </p:sp>
      <p:sp>
        <p:nvSpPr>
          <p:cNvPr id="10" name="Арка 9"/>
          <p:cNvSpPr/>
          <p:nvPr/>
        </p:nvSpPr>
        <p:spPr>
          <a:xfrm>
            <a:off x="4000496" y="714356"/>
            <a:ext cx="1143008" cy="285752"/>
          </a:xfrm>
          <a:prstGeom prst="blockArc">
            <a:avLst>
              <a:gd name="adj1" fmla="val 10987225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3143240" y="1571612"/>
            <a:ext cx="1143008" cy="285752"/>
          </a:xfrm>
          <a:prstGeom prst="blockArc">
            <a:avLst>
              <a:gd name="adj1" fmla="val 10987225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3214678" y="2643182"/>
            <a:ext cx="1143008" cy="285752"/>
          </a:xfrm>
          <a:prstGeom prst="blockArc">
            <a:avLst>
              <a:gd name="adj1" fmla="val 10987225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4143372" y="3643314"/>
            <a:ext cx="1143008" cy="285752"/>
          </a:xfrm>
          <a:prstGeom prst="blockArc">
            <a:avLst>
              <a:gd name="adj1" fmla="val 10987225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>
            <a:off x="4143372" y="4643446"/>
            <a:ext cx="1143008" cy="285752"/>
          </a:xfrm>
          <a:prstGeom prst="blockArc">
            <a:avLst>
              <a:gd name="adj1" fmla="val 10987225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3714752"/>
            <a:ext cx="164843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99623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8" grpId="0" animBg="1"/>
      <p:bldP spid="9" grpId="0" animBg="1"/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Алгоритм нахождения корня </a:t>
            </a:r>
            <a:r>
              <a:rPr lang="ru-RU" sz="4800" b="1" dirty="0">
                <a:solidFill>
                  <a:srgbClr val="C00000"/>
                </a:solidFill>
              </a:rPr>
              <a:t>в </a:t>
            </a:r>
            <a:r>
              <a:rPr lang="ru-RU" sz="4800" b="1" dirty="0" smtClean="0">
                <a:solidFill>
                  <a:srgbClr val="C00000"/>
                </a:solidFill>
              </a:rPr>
              <a:t>слове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271462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прочитать слово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3500438"/>
            <a:ext cx="9036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подобрать </a:t>
            </a:r>
            <a:r>
              <a:rPr lang="ru-RU" sz="4400" b="1" dirty="0"/>
              <a:t>однокоренные, родственные  слова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5000636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/>
              <a:t>в</a:t>
            </a:r>
            <a:r>
              <a:rPr lang="ru-RU" sz="4400" b="1" dirty="0" smtClean="0"/>
              <a:t>ыделить </a:t>
            </a:r>
            <a:r>
              <a:rPr lang="ru-RU" sz="4400" b="1" dirty="0"/>
              <a:t>корень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271462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785786" y="3571876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5000636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135856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686800" cy="3298825"/>
          </a:xfrm>
        </p:spPr>
        <p:txBody>
          <a:bodyPr/>
          <a:lstStyle/>
          <a:p>
            <a:r>
              <a:rPr lang="ru-RU" sz="3600" b="1"/>
              <a:t>       </a:t>
            </a:r>
          </a:p>
        </p:txBody>
      </p:sp>
      <p:pic>
        <p:nvPicPr>
          <p:cNvPr id="30724" name="Picture 4" descr="5555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620713"/>
            <a:ext cx="714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5555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652963"/>
            <a:ext cx="714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Picture 6" descr="5555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2420938"/>
            <a:ext cx="714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27" name="Picture 7" descr="5555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644900"/>
            <a:ext cx="714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28" name="Picture 8" descr="5555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933825"/>
            <a:ext cx="714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29" name="Picture 9" descr="5555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205038"/>
            <a:ext cx="714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0" name="Picture 10" descr="5555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908050"/>
            <a:ext cx="714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1" name="Picture 11" descr="weddingbells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349500"/>
            <a:ext cx="2808288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32" name="WordArt 12"/>
          <p:cNvSpPr>
            <a:spLocks noChangeArrowheads="1" noChangeShapeType="1" noTextEdit="1"/>
          </p:cNvSpPr>
          <p:nvPr/>
        </p:nvSpPr>
        <p:spPr bwMode="auto">
          <a:xfrm>
            <a:off x="1979613" y="692150"/>
            <a:ext cx="4897437" cy="17287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Спасибо!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Урок окончен!</a:t>
            </a:r>
          </a:p>
        </p:txBody>
      </p:sp>
    </p:spTree>
    <p:extLst>
      <p:ext uri="{BB962C8B-B14F-4D97-AF65-F5344CB8AC3E}">
        <p14:creationId xmlns:p14="http://schemas.microsoft.com/office/powerpoint/2010/main" xmlns="" val="40543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159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Корень слова</vt:lpstr>
      <vt:lpstr>Слайд 4</vt:lpstr>
      <vt:lpstr>Слайд 5</vt:lpstr>
      <vt:lpstr>Слайд 6</vt:lpstr>
      <vt:lpstr>Слайд 7</vt:lpstr>
      <vt:lpstr>Слайд 8</vt:lpstr>
      <vt:lpstr>   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Опаленко</cp:lastModifiedBy>
  <cp:revision>35</cp:revision>
  <dcterms:created xsi:type="dcterms:W3CDTF">2012-02-23T16:59:05Z</dcterms:created>
  <dcterms:modified xsi:type="dcterms:W3CDTF">2012-04-15T15:58:07Z</dcterms:modified>
</cp:coreProperties>
</file>