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71" r:id="rId3"/>
    <p:sldId id="261" r:id="rId4"/>
    <p:sldId id="259" r:id="rId5"/>
    <p:sldId id="258" r:id="rId6"/>
    <p:sldId id="260" r:id="rId7"/>
    <p:sldId id="266" r:id="rId8"/>
    <p:sldId id="267" r:id="rId9"/>
    <p:sldId id="262" r:id="rId10"/>
    <p:sldId id="263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15" autoAdjust="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17C7-FCDC-4A77-A4F6-94B059BB9878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06412-2661-4062-8874-90288B9379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17C7-FCDC-4A77-A4F6-94B059BB9878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06412-2661-4062-8874-90288B9379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17C7-FCDC-4A77-A4F6-94B059BB9878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06412-2661-4062-8874-90288B9379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17C7-FCDC-4A77-A4F6-94B059BB9878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06412-2661-4062-8874-90288B9379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17C7-FCDC-4A77-A4F6-94B059BB9878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06412-2661-4062-8874-90288B9379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17C7-FCDC-4A77-A4F6-94B059BB9878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06412-2661-4062-8874-90288B9379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17C7-FCDC-4A77-A4F6-94B059BB9878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06412-2661-4062-8874-90288B9379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17C7-FCDC-4A77-A4F6-94B059BB9878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06412-2661-4062-8874-90288B9379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17C7-FCDC-4A77-A4F6-94B059BB9878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06412-2661-4062-8874-90288B9379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17C7-FCDC-4A77-A4F6-94B059BB9878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EF06412-2661-4062-8874-90288B9379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18917C7-FCDC-4A77-A4F6-94B059BB9878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06412-2661-4062-8874-90288B9379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18917C7-FCDC-4A77-A4F6-94B059BB9878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EF06412-2661-4062-8874-90288B9379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strips dir="r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gif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tourbina.ru/common/photo/543/palbum/3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tourbina.ru/common/photo/543/palbum/1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57150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Cambria" pitchFamily="18" charset="0"/>
              </a:rPr>
              <a:t>Средняя скорость</a:t>
            </a:r>
            <a:endParaRPr lang="ru-RU" sz="4800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7169" name="Picture 1" descr="http://www.rusbiathlon.ru/skin/pust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38125" cy="9525"/>
          </a:xfrm>
          <a:prstGeom prst="rect">
            <a:avLst/>
          </a:prstGeom>
          <a:noFill/>
        </p:spPr>
      </p:pic>
      <p:pic>
        <p:nvPicPr>
          <p:cNvPr id="7170" name="Picture 2" descr="http://www.rusbiathlon.ru/skin/rating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</p:spPr>
      </p:pic>
      <p:pic>
        <p:nvPicPr>
          <p:cNvPr id="7171" name="Picture 3" descr="http://www.rusbiathlon.ru/skin/comments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</p:spPr>
      </p:pic>
      <p:pic>
        <p:nvPicPr>
          <p:cNvPr id="7172" name="Picture 4" descr="http://www.rusbiathlon.ru/skin/author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</p:spPr>
      </p:pic>
      <p:pic>
        <p:nvPicPr>
          <p:cNvPr id="7173" name="Picture 5" descr="http://www.rusbiathlon.ru/skin/rating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</p:spPr>
      </p:pic>
      <p:pic>
        <p:nvPicPr>
          <p:cNvPr id="7174" name="Picture 6" descr="http://www.rusbiathlon.ru/skin/comments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</p:spPr>
      </p:pic>
      <p:pic>
        <p:nvPicPr>
          <p:cNvPr id="7175" name="Picture 7" descr="http://www.rusbiathlon.ru/skin/author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</p:spPr>
      </p:pic>
      <p:pic>
        <p:nvPicPr>
          <p:cNvPr id="7176" name="Picture 8" descr="http://www.rusbiathlon.ru/skin/rating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</p:spPr>
      </p:pic>
      <p:pic>
        <p:nvPicPr>
          <p:cNvPr id="7177" name="Picture 9" descr="http://www.rusbiathlon.ru/skin/comments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</p:spPr>
      </p:pic>
      <p:pic>
        <p:nvPicPr>
          <p:cNvPr id="7178" name="Picture 10" descr="http://www.rusbiathlon.ru/skin/author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</p:spPr>
      </p:pic>
      <p:pic>
        <p:nvPicPr>
          <p:cNvPr id="7179" name="Picture 11" descr="http://www.rusbiathlon.ru/skin/rating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</p:spPr>
      </p:pic>
      <p:pic>
        <p:nvPicPr>
          <p:cNvPr id="7180" name="Picture 12" descr="http://www.rusbiathlon.ru/skin/comments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</p:spPr>
      </p:pic>
      <p:pic>
        <p:nvPicPr>
          <p:cNvPr id="7181" name="Picture 13" descr="http://www.rusbiathlon.ru/skin/author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</p:spPr>
      </p:pic>
      <p:pic>
        <p:nvPicPr>
          <p:cNvPr id="7182" name="Picture 14" descr="Самый большой фото архив биатлона: новые фото сегодня кубок мира, чемпионат мира, олимпийские игры, чемпионат России, фотографии биатлонистов, ibu, biathlon, photo, foto, biatlo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3786190"/>
            <a:ext cx="3694004" cy="213360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</a:rPr>
              <a:t>21.03.2010 01:48</a:t>
            </a:r>
            <a:endParaRPr kumimoji="0" 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endParaRPr kumimoji="0" lang="ru-RU" sz="1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184" name="Picture 16" descr="http://photo.sportcom.ru/images/full/41473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628" y="1071546"/>
            <a:ext cx="2571750" cy="19335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186" name="Picture 18" descr="http://photo.sportcom.ru/images/full/43049.jpe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86380" y="4000504"/>
            <a:ext cx="3190409" cy="21431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7188" name="Picture 20" descr="http://photo.sportcom.ru/images/small/27090.jpe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71538" y="857232"/>
            <a:ext cx="3143272" cy="20359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алисман XXI зимних Олимпийских игр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14291"/>
            <a:ext cx="578647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928662" y="4429132"/>
            <a:ext cx="7643866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Narrow" pitchFamily="34" charset="0"/>
                <a:ea typeface="Times New Roman" pitchFamily="18" charset="0"/>
                <a:cs typeface="Tahoma" pitchFamily="34" charset="0"/>
              </a:rPr>
              <a:t>Талисманами Игр выступили три животных: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Мига (англ.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Miga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) — вымышленный морской медведь, наполовину касатка, наполовину белый барибал.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Куатчи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(англ.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Quatchi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) —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бигфут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, происходящий из канадских лесов и мечтающий стать хоккейным игроком.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Суми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(англ.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Sumi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) — «дух животных». В нём соединены многие представители фауны канадского тихоокеанского побережья. Он является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паралимпийским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талисманом Игр.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Лыжник шёл 30 мин со скоростью 150 м/мин и 10 мин со скоростью 200 м/мин. С какой постоянной скоростью должен был идти лыжник, чтобы пройти то же расстояние за то же время?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2143116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0" indent="-914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70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 + 84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 = 532(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км)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+ 3 = 7 (ч)</a:t>
            </a:r>
          </a:p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532 : 7 = 76 (км/ч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   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43240" y="1142984"/>
            <a:ext cx="292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№ 1504</a:t>
            </a:r>
            <a:endParaRPr lang="ru-RU" sz="4000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428736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Д.З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1526, 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1534  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(в).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857356" y="142853"/>
          <a:ext cx="3214710" cy="52149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7355"/>
                <a:gridCol w="1607355"/>
              </a:tblGrid>
              <a:tr h="57944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12,6</a:t>
                      </a:r>
                      <a:r>
                        <a:rPr lang="ru-RU" sz="2000" b="1" baseline="0" dirty="0" smtClean="0"/>
                        <a:t> : 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О</a:t>
                      </a:r>
                      <a:endParaRPr lang="ru-RU" sz="2000" b="1" dirty="0"/>
                    </a:p>
                  </a:txBody>
                  <a:tcPr/>
                </a:tc>
              </a:tr>
              <a:tr h="57944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515, 5 : 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М</a:t>
                      </a:r>
                      <a:endParaRPr lang="ru-RU" sz="2000" b="1" dirty="0"/>
                    </a:p>
                  </a:txBody>
                  <a:tcPr/>
                </a:tc>
              </a:tr>
              <a:tr h="57944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2,4 · 4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Л</a:t>
                      </a:r>
                      <a:endParaRPr lang="ru-RU" sz="2000" b="1" dirty="0"/>
                    </a:p>
                  </a:txBody>
                  <a:tcPr/>
                </a:tc>
              </a:tr>
              <a:tr h="57944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8,2 · 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</a:t>
                      </a:r>
                      <a:endParaRPr lang="ru-RU" sz="2000" b="1" dirty="0"/>
                    </a:p>
                  </a:txBody>
                  <a:tcPr/>
                </a:tc>
              </a:tr>
              <a:tr h="57944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7,2 · 100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И</a:t>
                      </a:r>
                      <a:endParaRPr lang="ru-RU" sz="2000" b="1" dirty="0"/>
                    </a:p>
                  </a:txBody>
                  <a:tcPr/>
                </a:tc>
              </a:tr>
              <a:tr h="57944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4,9  · 0,1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А</a:t>
                      </a:r>
                      <a:endParaRPr lang="ru-RU" sz="2000" b="1" dirty="0"/>
                    </a:p>
                  </a:txBody>
                  <a:tcPr/>
                </a:tc>
              </a:tr>
              <a:tr h="57944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56,1 : 0,1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И</a:t>
                      </a:r>
                      <a:endParaRPr lang="ru-RU" sz="2000" b="1" dirty="0"/>
                    </a:p>
                  </a:txBody>
                  <a:tcPr/>
                </a:tc>
              </a:tr>
              <a:tr h="57944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16,16 : 0,8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А</a:t>
                      </a:r>
                      <a:endParaRPr lang="ru-RU" sz="2000" b="1" dirty="0"/>
                    </a:p>
                  </a:txBody>
                  <a:tcPr/>
                </a:tc>
              </a:tr>
              <a:tr h="57944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56,7 : 0,07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5572140"/>
          <a:ext cx="9072624" cy="1071570"/>
        </p:xfrm>
        <a:graphic>
          <a:graphicData uri="http://schemas.openxmlformats.org/drawingml/2006/table">
            <a:tbl>
              <a:tblPr/>
              <a:tblGrid>
                <a:gridCol w="1007648"/>
                <a:gridCol w="1007648"/>
                <a:gridCol w="1007648"/>
                <a:gridCol w="1007648"/>
                <a:gridCol w="1007648"/>
                <a:gridCol w="1008596"/>
                <a:gridCol w="1008596"/>
                <a:gridCol w="1008596"/>
                <a:gridCol w="1008596"/>
              </a:tblGrid>
              <a:tr h="53578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4,2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9,6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720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103,1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24,6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561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0,49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810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20,2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5720" y="600076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О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600076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Л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84" y="600076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И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4678" y="600076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М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600076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П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2066" y="600076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И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15074" y="6000768"/>
            <a:ext cx="561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А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58082" y="600076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Д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01058" y="600076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А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Дорический ордер Парфенона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214686"/>
            <a:ext cx="3286148" cy="25003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1285852" y="571480"/>
            <a:ext cx="707236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onotype Corsiva" pitchFamily="66" charset="0"/>
                <a:ea typeface="Times New Roman" pitchFamily="18" charset="0"/>
                <a:cs typeface="Tahoma" pitchFamily="34" charset="0"/>
              </a:rPr>
              <a:t>Родились Олимпийские игры много веков назад в Олимпии на северо-западе Пелопонесского полуострова в долине реки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onotype Corsiva" pitchFamily="66" charset="0"/>
                <a:ea typeface="Times New Roman" pitchFamily="18" charset="0"/>
                <a:cs typeface="Tahoma" pitchFamily="34" charset="0"/>
              </a:rPr>
              <a:t>Алфей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onotype Corsiva" pitchFamily="66" charset="0"/>
                <a:ea typeface="Times New Roman" pitchFamily="18" charset="0"/>
                <a:cs typeface="Tahoma" pitchFamily="34" charset="0"/>
              </a:rPr>
              <a:t>.</a:t>
            </a:r>
            <a:endParaRPr lang="ru-RU" sz="3200" b="1" dirty="0">
              <a:latin typeface="Monotype Corsiva" pitchFamily="66" charset="0"/>
            </a:endParaRPr>
          </a:p>
        </p:txBody>
      </p:sp>
      <p:pic>
        <p:nvPicPr>
          <p:cNvPr id="5" name="Рисунок 2" descr="http://olympic-history.ru/images/stories/antichnye_olimpiady/Karta%20Drevnei%20Grecii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3286124"/>
            <a:ext cx="3167066" cy="235745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6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6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500166" y="457200"/>
            <a:ext cx="6072230" cy="346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Десятки тысяч паломников из греческих полисов (городов), Италии, Сицилии, Малой Азии и островов Эгейского моря на кораблях, конных повозках, пешком устремлялись каждые четыре года в священную Олимпию.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Счастливцем считался тот, кому хотя бы раз удалось участвовать или присутствовать на Олимпийских играх.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Необходимым условием проведения в Античном мире такого большого празднества, как Олимпийские игры, был всеобщий мир (перемирие) на территории Греции.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Пять дней продолжались торжества: факельные шествия, жертвоприношения и спортивные состязания в честь Зевса Олимпийского и его супруги Богини Геры.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http://img.tourbina.ru/photos/14007/big.photo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143380"/>
            <a:ext cx="6786610" cy="2500330"/>
          </a:xfrm>
          <a:prstGeom prst="round2Diag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714356"/>
            <a:ext cx="7498080" cy="4714908"/>
          </a:xfrm>
        </p:spPr>
        <p:txBody>
          <a:bodyPr>
            <a:normAutofit/>
          </a:bodyPr>
          <a:lstStyle/>
          <a:p>
            <a:r>
              <a:rPr lang="ru-RU" sz="2200" dirty="0" smtClean="0"/>
              <a:t>Традиция, существовавшая в древней Греции, в конце XIX века была возрождена французским общественным деятелем Пьера де Кубертеном. Олимпийские игры, известные также как Летние Олимпийские игры проводились каждые четыре года, начиная с 1896, за исключением лет, пришедшихся на мировые войны. В 1924 году были учреждены Зимние Олимпийские игры, которые первоначально проводились в тот же год, что и летние. Однако, начиная с 1994 года время проведения Зимних олимпийских игр сдвинуто на два года относительно времени проведения летних игр.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http://igryolimpa.ru/img/news/1266945636a7683959eb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714883"/>
            <a:ext cx="6429420" cy="195025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285852" y="785794"/>
            <a:ext cx="700092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Победитель Олимпийских игр получал вместе с оливковым венком и пурпурными лентами всеобщее признание. Он становился одним из самых уважаемых людей в своем городе , его нередко освобождали от государственных повинностей, давали прочие привилегии.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Олимпионику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воздавались на родине и посмертные почести. А согласно введенной в 6 в. до н.э. практике, трехкратный победитель Игр мог поставить свою статую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Альтисе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Первым из известных нам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олимпиоником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стал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Корэб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из Элиды, одержавший победу в беге на один стадий в 776 г. до н.э.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7470648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b="1" i="1" dirty="0" err="1" smtClean="0">
                <a:latin typeface="Bookman Old Style" pitchFamily="18" charset="0"/>
              </a:rPr>
              <a:t>Стадиодром</a:t>
            </a:r>
            <a:r>
              <a:rPr lang="ru-RU" sz="6700" b="1" i="1" dirty="0" smtClean="0">
                <a:latin typeface="Bookman Old Style" pitchFamily="18" charset="0"/>
              </a:rPr>
              <a:t> </a:t>
            </a:r>
            <a:r>
              <a:rPr lang="ru-RU" dirty="0" smtClean="0"/>
              <a:t>– </a:t>
            </a:r>
            <a:br>
              <a:rPr lang="ru-RU" dirty="0" smtClean="0"/>
            </a:br>
            <a:r>
              <a:rPr lang="ru-RU" dirty="0" smtClean="0"/>
              <a:t>бег на один стадий (192,27 м)</a:t>
            </a:r>
            <a:endParaRPr lang="ru-RU" dirty="0"/>
          </a:p>
        </p:txBody>
      </p:sp>
      <p:pic>
        <p:nvPicPr>
          <p:cNvPr id="3" name="Picture 2" descr="http://igryolimpa.ru/ckfinder/userfiles/images/23843_128959778882522382109_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071810"/>
            <a:ext cx="4579938" cy="30246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Один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олимпионик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пробежал один стадий за 3 мин, а другой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2 мин. Какова была их средняя скорость? ( 1 стадий ≈ 190 м)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а Северной Америки и Центральной Америк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286124"/>
            <a:ext cx="3357586" cy="278608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Рисунок 2" descr="Эмблема XXI зимних Олимпийских игр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500438"/>
            <a:ext cx="2786082" cy="24288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428728" y="714356"/>
            <a:ext cx="7429552" cy="173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42875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XXI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зимние Олимпийские игры проходили в городе</a:t>
            </a:r>
          </a:p>
          <a:p>
            <a:pPr lvl="0" indent="142875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Ванкувер    (Канада)    с  12.02    п о    28.02  2010 года.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Monotype Corsiva" pitchFamily="66" charset="0"/>
              <a:ea typeface="Times New Roman" pitchFamily="18" charset="0"/>
            </a:endParaRPr>
          </a:p>
          <a:p>
            <a:pPr marL="0" marR="0" lvl="0" indent="142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</a:rPr>
              <a:t>В этих Играх приняли участие спортсмены из 48 стран.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Monotype Corsiva" pitchFamily="66" charset="0"/>
                <a:ea typeface="Times New Roman" pitchFamily="18" charset="0"/>
              </a:rPr>
              <a:t/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Monotype Corsiva" pitchFamily="66" charset="0"/>
                <a:ea typeface="Times New Roman" pitchFamily="18" charset="0"/>
              </a:rPr>
            </a:b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6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298</TotalTime>
  <Words>466</Words>
  <Application>Microsoft Office PowerPoint</Application>
  <PresentationFormat>Экран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Средняя скорость</vt:lpstr>
      <vt:lpstr>Слайд 2</vt:lpstr>
      <vt:lpstr>Слайд 3</vt:lpstr>
      <vt:lpstr>Слайд 4</vt:lpstr>
      <vt:lpstr>Традиция, существовавшая в древней Греции, в конце XIX века была возрождена французским общественным деятелем Пьера де Кубертеном. Олимпийские игры, известные также как Летние Олимпийские игры проводились каждые четыре года, начиная с 1896, за исключением лет, пришедшихся на мировые войны. В 1924 году были учреждены Зимние Олимпийские игры, которые первоначально проводились в тот же год, что и летние. Однако, начиная с 1994 года время проведения Зимних олимпийских игр сдвинуто на два года относительно времени проведения летних игр. </vt:lpstr>
      <vt:lpstr>Слайд 6</vt:lpstr>
      <vt:lpstr>Стадиодром –  бег на один стадий (192,27 м)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Среднее арифметическое</dc:title>
  <dc:creator>1</dc:creator>
  <cp:lastModifiedBy>1</cp:lastModifiedBy>
  <cp:revision>33</cp:revision>
  <dcterms:created xsi:type="dcterms:W3CDTF">2010-03-23T16:21:37Z</dcterms:created>
  <dcterms:modified xsi:type="dcterms:W3CDTF">2012-04-08T08:33:28Z</dcterms:modified>
</cp:coreProperties>
</file>