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63" r:id="rId8"/>
    <p:sldId id="266" r:id="rId9"/>
    <p:sldId id="267" r:id="rId10"/>
    <p:sldId id="265" r:id="rId11"/>
    <p:sldId id="269" r:id="rId12"/>
    <p:sldId id="270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388EAF-D111-4915-BFD0-0B19F7670BA7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1CA22-9D36-4913-A66F-EC90FCDC56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388EAF-D111-4915-BFD0-0B19F7670BA7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1CA22-9D36-4913-A66F-EC90FCDC56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388EAF-D111-4915-BFD0-0B19F7670BA7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1CA22-9D36-4913-A66F-EC90FCDC56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388EAF-D111-4915-BFD0-0B19F7670BA7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1CA22-9D36-4913-A66F-EC90FCDC56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388EAF-D111-4915-BFD0-0B19F7670BA7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1CA22-9D36-4913-A66F-EC90FCDC56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388EAF-D111-4915-BFD0-0B19F7670BA7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1CA22-9D36-4913-A66F-EC90FCDC56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388EAF-D111-4915-BFD0-0B19F7670BA7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1CA22-9D36-4913-A66F-EC90FCDC56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388EAF-D111-4915-BFD0-0B19F7670BA7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1CA22-9D36-4913-A66F-EC90FCDC56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388EAF-D111-4915-BFD0-0B19F7670BA7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1CA22-9D36-4913-A66F-EC90FCDC56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388EAF-D111-4915-BFD0-0B19F7670BA7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1CA22-9D36-4913-A66F-EC90FCDC56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388EAF-D111-4915-BFD0-0B19F7670BA7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31CA22-9D36-4913-A66F-EC90FCDC56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1388EAF-D111-4915-BFD0-0B19F7670BA7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E31CA22-9D36-4913-A66F-EC90FCDC56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lipetsk-city.com/nature_l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lipetsk-city.com/nature_l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Урок русского языка. 3 класс.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«Школа 2100»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5792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Учитель начальных классов </a:t>
            </a:r>
            <a:r>
              <a:rPr lang="ru-RU" sz="4000" b="1" dirty="0" smtClean="0"/>
              <a:t>Лысенко Е. И.</a:t>
            </a:r>
          </a:p>
          <a:p>
            <a:r>
              <a:rPr lang="ru-RU" sz="3600" dirty="0" smtClean="0"/>
              <a:t>МАОУ гимназия № 5</a:t>
            </a:r>
          </a:p>
          <a:p>
            <a:r>
              <a:rPr lang="ru-RU" sz="3600" dirty="0" smtClean="0"/>
              <a:t>Г. Новороссийск.</a:t>
            </a:r>
          </a:p>
        </p:txBody>
      </p:sp>
      <p:pic>
        <p:nvPicPr>
          <p:cNvPr id="1027" name="Picture 3" descr="C:\Users\Root\Desktop\школьные фото\100_28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4143380"/>
            <a:ext cx="2914645" cy="2185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428604"/>
            <a:ext cx="6072230" cy="607223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</a:rPr>
              <a:t>В предложении может быть несколько подлежащих при одном сказуемом.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</a:rPr>
              <a:t>В предложении может быть несколько сказуемых при одном подлежащем.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</a:rPr>
              <a:t>Такие подлежащие и сказуемые называются однородными.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</a:rPr>
              <a:t>Однородные подлежащие и сказуемые соединяются при помощи интонации, союзом </a:t>
            </a:r>
            <a:r>
              <a:rPr lang="ru-RU" sz="2800" i="1" dirty="0" smtClean="0">
                <a:solidFill>
                  <a:schemeClr val="tx1"/>
                </a:solidFill>
              </a:rPr>
              <a:t>И</a:t>
            </a:r>
            <a:r>
              <a:rPr lang="ru-RU" sz="2800" dirty="0" smtClean="0">
                <a:solidFill>
                  <a:schemeClr val="tx1"/>
                </a:solidFill>
              </a:rPr>
              <a:t> или только с помощью интонации перечисления.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23554" name="Picture 2" descr="C:\Users\Root\Desktop\i_035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19956" y="1285860"/>
            <a:ext cx="2024044" cy="5000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140276"/>
          </a:xfrm>
        </p:spPr>
        <p:txBody>
          <a:bodyPr/>
          <a:lstStyle/>
          <a:p>
            <a:r>
              <a:rPr lang="ru-RU" b="1" dirty="0" smtClean="0"/>
              <a:t>Упражнение 419</a:t>
            </a:r>
            <a:endParaRPr lang="ru-RU" b="1" dirty="0"/>
          </a:p>
        </p:txBody>
      </p:sp>
      <p:pic>
        <p:nvPicPr>
          <p:cNvPr id="27650" name="Picture 2" descr="C:\Users\Root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000240"/>
            <a:ext cx="5286412" cy="44604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642918"/>
            <a:ext cx="7500990" cy="6215082"/>
          </a:xfrm>
        </p:spPr>
        <p:txBody>
          <a:bodyPr/>
          <a:lstStyle/>
          <a:p>
            <a:pPr lvl="0"/>
            <a:r>
              <a:rPr lang="ru-RU" dirty="0" smtClean="0"/>
              <a:t>Какие же члены предложения могут быть однородными?</a:t>
            </a:r>
          </a:p>
          <a:p>
            <a:pPr lvl="0"/>
            <a:r>
              <a:rPr lang="ru-RU" dirty="0" smtClean="0"/>
              <a:t>Как найти их в предложении?</a:t>
            </a:r>
          </a:p>
          <a:p>
            <a:endParaRPr lang="ru-RU" dirty="0"/>
          </a:p>
        </p:txBody>
      </p:sp>
      <p:pic>
        <p:nvPicPr>
          <p:cNvPr id="4102" name="Picture 6" descr="http://lipetsk-city.com/photo/cveti_5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2786058"/>
            <a:ext cx="4810116" cy="360758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4103" name="Picture 7" descr="C:\Users\Root\Desktop\22161222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1" y="3786190"/>
            <a:ext cx="1462960" cy="16287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Спасибо за хорошую работу!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26627" name="Picture 3" descr="C:\Users\Root\Desktop\картинки о школе\8marta-4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928934"/>
            <a:ext cx="4052895" cy="29372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94010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Предложения с однородными членами.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3075" name="Picture 3" descr="C:\Users\Root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214554"/>
            <a:ext cx="1790700" cy="2552700"/>
          </a:xfrm>
          <a:prstGeom prst="rect">
            <a:avLst/>
          </a:prstGeom>
          <a:noFill/>
        </p:spPr>
      </p:pic>
      <p:pic>
        <p:nvPicPr>
          <p:cNvPr id="3076" name="Picture 4" descr="C:\Users\Root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071678"/>
            <a:ext cx="1790700" cy="2552700"/>
          </a:xfrm>
          <a:prstGeom prst="rect">
            <a:avLst/>
          </a:prstGeom>
          <a:noFill/>
        </p:spPr>
      </p:pic>
      <p:pic>
        <p:nvPicPr>
          <p:cNvPr id="3077" name="Picture 5" descr="C:\Users\Root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2143116"/>
            <a:ext cx="1790700" cy="2552700"/>
          </a:xfrm>
          <a:prstGeom prst="rect">
            <a:avLst/>
          </a:prstGeom>
          <a:noFill/>
        </p:spPr>
      </p:pic>
      <p:pic>
        <p:nvPicPr>
          <p:cNvPr id="3078" name="Picture 6" descr="C:\Users\Root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929066"/>
            <a:ext cx="1790700" cy="2552700"/>
          </a:xfrm>
          <a:prstGeom prst="rect">
            <a:avLst/>
          </a:prstGeom>
          <a:noFill/>
        </p:spPr>
      </p:pic>
      <p:pic>
        <p:nvPicPr>
          <p:cNvPr id="3079" name="Picture 7" descr="C:\Users\Root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3929066"/>
            <a:ext cx="1790700" cy="2552700"/>
          </a:xfrm>
          <a:prstGeom prst="rect">
            <a:avLst/>
          </a:prstGeom>
          <a:noFill/>
        </p:spPr>
      </p:pic>
      <p:pic>
        <p:nvPicPr>
          <p:cNvPr id="3080" name="Picture 8" descr="C:\Users\Root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4000504"/>
            <a:ext cx="1790700" cy="2552700"/>
          </a:xfrm>
          <a:prstGeom prst="rect">
            <a:avLst/>
          </a:prstGeom>
          <a:noFill/>
        </p:spPr>
      </p:pic>
      <p:pic>
        <p:nvPicPr>
          <p:cNvPr id="3081" name="Picture 9" descr="C:\Users\Root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3300" y="2000240"/>
            <a:ext cx="1790700" cy="2552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642918"/>
            <a:ext cx="7500990" cy="6215082"/>
          </a:xfrm>
        </p:spPr>
        <p:txBody>
          <a:bodyPr/>
          <a:lstStyle/>
          <a:p>
            <a:pPr lvl="0"/>
            <a:r>
              <a:rPr lang="ru-RU" dirty="0" smtClean="0"/>
              <a:t>Какие же члены предложения могут быть однородными?</a:t>
            </a:r>
          </a:p>
          <a:p>
            <a:pPr lvl="0"/>
            <a:r>
              <a:rPr lang="ru-RU" dirty="0" smtClean="0"/>
              <a:t>Как найти их в предложении?</a:t>
            </a:r>
          </a:p>
          <a:p>
            <a:endParaRPr lang="ru-RU" dirty="0"/>
          </a:p>
        </p:txBody>
      </p:sp>
      <p:pic>
        <p:nvPicPr>
          <p:cNvPr id="4102" name="Picture 6" descr="http://lipetsk-city.com/photo/cveti_5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2786058"/>
            <a:ext cx="4810116" cy="360758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4103" name="Picture 7" descr="C:\Users\Root\Desktop\22161222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1" y="3786190"/>
            <a:ext cx="1462960" cy="16287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000" b="1" dirty="0" smtClean="0"/>
              <a:t>Стр</a:t>
            </a:r>
            <a:r>
              <a:rPr lang="ru-RU" sz="8000" b="1" dirty="0" smtClean="0">
                <a:solidFill>
                  <a:srgbClr val="FF0000"/>
                </a:solidFill>
              </a:rPr>
              <a:t>е</a:t>
            </a:r>
            <a:r>
              <a:rPr lang="ru-RU" sz="8000" b="1" dirty="0" smtClean="0"/>
              <a:t>к</a:t>
            </a:r>
            <a:r>
              <a:rPr lang="ru-RU" sz="8000" b="1" dirty="0" smtClean="0">
                <a:solidFill>
                  <a:srgbClr val="FF0000"/>
                </a:solidFill>
              </a:rPr>
              <a:t>о</a:t>
            </a:r>
            <a:r>
              <a:rPr lang="ru-RU" sz="8000" b="1" dirty="0" smtClean="0"/>
              <a:t>за</a:t>
            </a:r>
            <a:endParaRPr lang="ru-RU" sz="8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00782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На ромашку у ворот</a:t>
            </a:r>
          </a:p>
          <a:p>
            <a:r>
              <a:rPr lang="ru-RU" sz="3600" b="1" dirty="0" smtClean="0"/>
              <a:t>Опустился вертолёт –</a:t>
            </a:r>
          </a:p>
          <a:p>
            <a:r>
              <a:rPr lang="ru-RU" sz="3600" b="1" dirty="0" smtClean="0"/>
              <a:t>Золотистые глаза.</a:t>
            </a:r>
          </a:p>
          <a:p>
            <a:r>
              <a:rPr lang="ru-RU" sz="3600" b="1" dirty="0" smtClean="0"/>
              <a:t>Кто же это? </a:t>
            </a:r>
            <a:endParaRPr lang="ru-RU" sz="3600" b="1" dirty="0"/>
          </a:p>
        </p:txBody>
      </p:sp>
      <p:pic>
        <p:nvPicPr>
          <p:cNvPr id="19458" name="Picture 2" descr="C:\Users\Root\Desktop\21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0342" y="4286256"/>
            <a:ext cx="2071419" cy="20351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211714"/>
          </a:xfrm>
        </p:spPr>
        <p:txBody>
          <a:bodyPr>
            <a:noAutofit/>
          </a:bodyPr>
          <a:lstStyle/>
          <a:p>
            <a:pPr algn="ctr"/>
            <a:r>
              <a:rPr lang="ru-RU" sz="8000" b="1" dirty="0" smtClean="0"/>
              <a:t>Стр</a:t>
            </a:r>
            <a:r>
              <a:rPr lang="ru-RU" sz="8000" b="1" dirty="0" smtClean="0">
                <a:solidFill>
                  <a:srgbClr val="FF0000"/>
                </a:solidFill>
              </a:rPr>
              <a:t>е</a:t>
            </a:r>
            <a:r>
              <a:rPr lang="ru-RU" sz="8000" b="1" dirty="0" smtClean="0"/>
              <a:t>к</a:t>
            </a:r>
            <a:r>
              <a:rPr lang="ru-RU" sz="8000" b="1" dirty="0" smtClean="0">
                <a:solidFill>
                  <a:srgbClr val="FF0000"/>
                </a:solidFill>
              </a:rPr>
              <a:t>о</a:t>
            </a:r>
            <a:r>
              <a:rPr lang="ru-RU" sz="8000" b="1" dirty="0" smtClean="0"/>
              <a:t>за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507894"/>
          </a:xfrm>
        </p:spPr>
        <p:txBody>
          <a:bodyPr/>
          <a:lstStyle/>
          <a:p>
            <a:r>
              <a:rPr lang="ru-RU" dirty="0" smtClean="0"/>
              <a:t>1) Хищное насекомое с длинным тонким телом и двумя парами прозрачных крыльев, производящих при полёте характерный шум.</a:t>
            </a:r>
          </a:p>
          <a:p>
            <a:r>
              <a:rPr lang="ru-RU" dirty="0" smtClean="0"/>
              <a:t>2) (разг.) О живой, подвижной девочке.</a:t>
            </a:r>
          </a:p>
          <a:p>
            <a:endParaRPr lang="ru-RU" dirty="0"/>
          </a:p>
        </p:txBody>
      </p:sp>
      <p:pic>
        <p:nvPicPr>
          <p:cNvPr id="20482" name="Picture 2" descr="C:\Users\Root\Desktop\23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4357694"/>
            <a:ext cx="2033573" cy="2080381"/>
          </a:xfrm>
          <a:prstGeom prst="rect">
            <a:avLst/>
          </a:prstGeom>
          <a:noFill/>
        </p:spPr>
      </p:pic>
      <p:pic>
        <p:nvPicPr>
          <p:cNvPr id="20483" name="Picture 3" descr="C:\Users\Root\Desktop\58817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4357694"/>
            <a:ext cx="1775600" cy="2215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357166"/>
            <a:ext cx="5429256" cy="614366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Спит на ветке </a:t>
            </a:r>
            <a:r>
              <a:rPr lang="ru-RU" sz="3200" dirty="0" err="1" smtClean="0"/>
              <a:t>стр_к_за</a:t>
            </a:r>
            <a:r>
              <a:rPr lang="ru-RU" sz="3200" dirty="0" smtClean="0"/>
              <a:t> – </a:t>
            </a:r>
          </a:p>
          <a:p>
            <a:r>
              <a:rPr lang="ru-RU" sz="3200" dirty="0" smtClean="0"/>
              <a:t>Бирюзовые </a:t>
            </a:r>
            <a:r>
              <a:rPr lang="ru-RU" sz="3200" dirty="0" err="1" smtClean="0"/>
              <a:t>гл_за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Целый день она </a:t>
            </a:r>
            <a:r>
              <a:rPr lang="ru-RU" sz="3200" dirty="0" err="1" smtClean="0"/>
              <a:t>л_тала</a:t>
            </a:r>
            <a:endParaRPr lang="ru-RU" sz="3200" dirty="0" smtClean="0"/>
          </a:p>
          <a:p>
            <a:r>
              <a:rPr lang="ru-RU" sz="3200" dirty="0" smtClean="0"/>
              <a:t>Возле </a:t>
            </a:r>
            <a:r>
              <a:rPr lang="ru-RU" sz="3200" dirty="0" err="1" smtClean="0"/>
              <a:t>реч_ки</a:t>
            </a:r>
            <a:r>
              <a:rPr lang="ru-RU" sz="3200" dirty="0" smtClean="0"/>
              <a:t> у </a:t>
            </a:r>
            <a:r>
              <a:rPr lang="ru-RU" sz="3200" dirty="0" err="1" smtClean="0"/>
              <a:t>дв_ров</a:t>
            </a:r>
            <a:r>
              <a:rPr lang="ru-RU" sz="3200" dirty="0" smtClean="0"/>
              <a:t>, </a:t>
            </a:r>
          </a:p>
          <a:p>
            <a:r>
              <a:rPr lang="ru-RU" sz="3200" dirty="0" smtClean="0"/>
              <a:t>Много мошек </a:t>
            </a:r>
            <a:r>
              <a:rPr lang="ru-RU" sz="3200" dirty="0" err="1" smtClean="0"/>
              <a:t>нахв_тала</a:t>
            </a:r>
            <a:r>
              <a:rPr lang="ru-RU" sz="3200" dirty="0" smtClean="0"/>
              <a:t>,</a:t>
            </a:r>
          </a:p>
          <a:p>
            <a:r>
              <a:rPr lang="ru-RU" sz="3200" dirty="0" smtClean="0"/>
              <a:t>Много </a:t>
            </a:r>
            <a:r>
              <a:rPr lang="ru-RU" sz="3200" dirty="0" err="1" smtClean="0"/>
              <a:t>с_ела</a:t>
            </a:r>
            <a:r>
              <a:rPr lang="ru-RU" sz="3200" dirty="0" smtClean="0"/>
              <a:t> комаров.</a:t>
            </a:r>
          </a:p>
          <a:p>
            <a:r>
              <a:rPr lang="ru-RU" sz="3200" dirty="0" smtClean="0"/>
              <a:t>               </a:t>
            </a:r>
          </a:p>
          <a:p>
            <a:r>
              <a:rPr lang="ru-RU" sz="3200" dirty="0" smtClean="0"/>
              <a:t>                   В. Земной.</a:t>
            </a:r>
          </a:p>
          <a:p>
            <a:endParaRPr lang="ru-RU" sz="3600" dirty="0"/>
          </a:p>
        </p:txBody>
      </p:sp>
      <p:pic>
        <p:nvPicPr>
          <p:cNvPr id="22533" name="Picture 5" descr="C:\Users\Root\Desktop\risunok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4214818"/>
            <a:ext cx="3059780" cy="2224743"/>
          </a:xfrm>
          <a:prstGeom prst="rect">
            <a:avLst/>
          </a:prstGeom>
          <a:noFill/>
        </p:spPr>
      </p:pic>
      <p:pic>
        <p:nvPicPr>
          <p:cNvPr id="22535" name="Picture 7" descr="C:\Users\Root\Desktop\i_035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357166"/>
            <a:ext cx="2181223" cy="37392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68" y="357166"/>
            <a:ext cx="5572132" cy="614366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Спит на ветке стр</a:t>
            </a:r>
            <a:r>
              <a:rPr lang="ru-RU" sz="3200" b="1" u="sng" dirty="0" smtClean="0"/>
              <a:t>е</a:t>
            </a:r>
            <a:r>
              <a:rPr lang="ru-RU" sz="3200" dirty="0" smtClean="0"/>
              <a:t>к</a:t>
            </a:r>
            <a:r>
              <a:rPr lang="ru-RU" sz="3200" b="1" u="sng" dirty="0" smtClean="0"/>
              <a:t>о</a:t>
            </a:r>
            <a:r>
              <a:rPr lang="ru-RU" sz="3200" dirty="0" smtClean="0"/>
              <a:t>за – </a:t>
            </a:r>
          </a:p>
          <a:p>
            <a:r>
              <a:rPr lang="ru-RU" sz="3200" dirty="0" smtClean="0"/>
              <a:t>Бирюзовые гл</a:t>
            </a:r>
            <a:r>
              <a:rPr lang="ru-RU" sz="3200" b="1" u="sng" dirty="0" smtClean="0"/>
              <a:t>а</a:t>
            </a:r>
            <a:r>
              <a:rPr lang="ru-RU" sz="3200" dirty="0" smtClean="0"/>
              <a:t>за.</a:t>
            </a:r>
          </a:p>
          <a:p>
            <a:r>
              <a:rPr lang="ru-RU" sz="3200" dirty="0" smtClean="0"/>
              <a:t>Целый день она л</a:t>
            </a:r>
            <a:r>
              <a:rPr lang="ru-RU" sz="3200" b="1" u="sng" dirty="0" smtClean="0"/>
              <a:t>е</a:t>
            </a:r>
            <a:r>
              <a:rPr lang="ru-RU" sz="3200" dirty="0" smtClean="0"/>
              <a:t>тала</a:t>
            </a:r>
          </a:p>
          <a:p>
            <a:r>
              <a:rPr lang="ru-RU" sz="3200" dirty="0" smtClean="0"/>
              <a:t>Возле ре</a:t>
            </a:r>
            <a:r>
              <a:rPr lang="ru-RU" sz="3200" b="1" u="sng" dirty="0" smtClean="0"/>
              <a:t>чк</a:t>
            </a:r>
            <a:r>
              <a:rPr lang="ru-RU" sz="3200" dirty="0" smtClean="0"/>
              <a:t>и у дв</a:t>
            </a:r>
            <a:r>
              <a:rPr lang="ru-RU" sz="3200" b="1" u="sng" dirty="0" smtClean="0"/>
              <a:t>о</a:t>
            </a:r>
            <a:r>
              <a:rPr lang="ru-RU" sz="3200" dirty="0" smtClean="0"/>
              <a:t>ров, </a:t>
            </a:r>
          </a:p>
          <a:p>
            <a:r>
              <a:rPr lang="ru-RU" sz="3200" dirty="0" smtClean="0"/>
              <a:t>Много мошек нахв</a:t>
            </a:r>
            <a:r>
              <a:rPr lang="ru-RU" sz="3200" b="1" u="sng" dirty="0" smtClean="0"/>
              <a:t>а</a:t>
            </a:r>
            <a:r>
              <a:rPr lang="ru-RU" sz="3200" dirty="0" smtClean="0"/>
              <a:t>тала,</a:t>
            </a:r>
          </a:p>
          <a:p>
            <a:r>
              <a:rPr lang="ru-RU" sz="3200" dirty="0" smtClean="0"/>
              <a:t>Много с</a:t>
            </a:r>
            <a:r>
              <a:rPr lang="ru-RU" sz="3200" b="1" u="sng" dirty="0" smtClean="0"/>
              <a:t>ъ</a:t>
            </a:r>
            <a:r>
              <a:rPr lang="ru-RU" sz="3200" dirty="0" smtClean="0"/>
              <a:t>ела комаров.</a:t>
            </a:r>
          </a:p>
          <a:p>
            <a:r>
              <a:rPr lang="ru-RU" sz="3200" dirty="0" smtClean="0"/>
              <a:t>               </a:t>
            </a:r>
          </a:p>
          <a:p>
            <a:r>
              <a:rPr lang="ru-RU" sz="3600" dirty="0" smtClean="0"/>
              <a:t>                   В. Земной.</a:t>
            </a:r>
          </a:p>
          <a:p>
            <a:endParaRPr lang="ru-RU" sz="3600" dirty="0"/>
          </a:p>
        </p:txBody>
      </p:sp>
      <p:pic>
        <p:nvPicPr>
          <p:cNvPr id="22533" name="Picture 5" descr="C:\Users\Root\Desktop\risunok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4214818"/>
            <a:ext cx="3059780" cy="2224743"/>
          </a:xfrm>
          <a:prstGeom prst="rect">
            <a:avLst/>
          </a:prstGeom>
          <a:noFill/>
        </p:spPr>
      </p:pic>
      <p:pic>
        <p:nvPicPr>
          <p:cNvPr id="22535" name="Picture 7" descr="C:\Users\Root\Desktop\i_035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357166"/>
            <a:ext cx="2181223" cy="37392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868346"/>
          </a:xfrm>
        </p:spPr>
        <p:txBody>
          <a:bodyPr/>
          <a:lstStyle/>
          <a:p>
            <a:r>
              <a:rPr lang="ru-RU" b="1" dirty="0" smtClean="0"/>
              <a:t>Упражнение 417.</a:t>
            </a:r>
            <a:endParaRPr lang="ru-RU" b="1" dirty="0"/>
          </a:p>
        </p:txBody>
      </p:sp>
      <p:pic>
        <p:nvPicPr>
          <p:cNvPr id="24579" name="Picture 3" descr="C:\Users\Root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285860"/>
            <a:ext cx="5214974" cy="5238255"/>
          </a:xfrm>
          <a:prstGeom prst="rect">
            <a:avLst/>
          </a:prstGeom>
          <a:noFill/>
        </p:spPr>
      </p:pic>
      <p:pic>
        <p:nvPicPr>
          <p:cNvPr id="24580" name="Picture 4" descr="C:\Users\Root\Desktop\i_035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928802"/>
            <a:ext cx="2466975" cy="4229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Упражнение 418</a:t>
            </a:r>
            <a:endParaRPr lang="ru-RU" b="1" dirty="0"/>
          </a:p>
        </p:txBody>
      </p:sp>
      <p:pic>
        <p:nvPicPr>
          <p:cNvPr id="25602" name="Picture 2" descr="C:\Users\Root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71612"/>
            <a:ext cx="7712687" cy="48340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195</TotalTime>
  <Words>222</Words>
  <Application>Microsoft Office PowerPoint</Application>
  <PresentationFormat>Экран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Урок русского языка. 3 класс. «Школа 2100»</vt:lpstr>
      <vt:lpstr>Предложения с однородными членами.</vt:lpstr>
      <vt:lpstr>Презентация PowerPoint</vt:lpstr>
      <vt:lpstr>Стрекоза</vt:lpstr>
      <vt:lpstr>Стрекоза</vt:lpstr>
      <vt:lpstr>Презентация PowerPoint</vt:lpstr>
      <vt:lpstr>Презентация PowerPoint</vt:lpstr>
      <vt:lpstr>Упражнение 417.</vt:lpstr>
      <vt:lpstr>Упражнение 418</vt:lpstr>
      <vt:lpstr>Презентация PowerPoint</vt:lpstr>
      <vt:lpstr>Упражнение 419</vt:lpstr>
      <vt:lpstr>Презентация PowerPoint</vt:lpstr>
      <vt:lpstr>Спасибо за хорошую работу!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Root</dc:creator>
  <cp:lastModifiedBy>Татьяна Михайловна</cp:lastModifiedBy>
  <cp:revision>21</cp:revision>
  <dcterms:created xsi:type="dcterms:W3CDTF">2012-04-26T20:04:32Z</dcterms:created>
  <dcterms:modified xsi:type="dcterms:W3CDTF">2012-04-27T07:57:11Z</dcterms:modified>
</cp:coreProperties>
</file>