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FB9A-A74F-40E0-9E17-203D24045059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03DA4-FA75-477D-98D2-40FDF55ECED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03DA4-FA75-477D-98D2-40FDF55ECED0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58A0-44ED-4041-B2A8-844E1FEC8401}" type="datetimeFigureOut">
              <a:rPr lang="ru-RU" smtClean="0"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5B8C-4F9E-42AB-8D11-2DB6D235513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1-010-Na-uroke-m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556792"/>
            <a:ext cx="446449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FF0000"/>
                </a:solidFill>
              </a:rPr>
              <a:t>Имя прилагательное.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3068960"/>
            <a:ext cx="17281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7 класс.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149080"/>
            <a:ext cx="259228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 Автор: Артёмова Елена          Геннадьевна, учитель русского языка и литературы МБОУ «Гаванская ООШ».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71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262" y="332657"/>
            <a:ext cx="5268218" cy="4015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62068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Найди и исправь речевые  ошибки.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6672"/>
            <a:ext cx="3888432" cy="440120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i="1" dirty="0" smtClean="0"/>
              <a:t>Любимая дедушка, на деревянные ступеньках, из пустых коробках, за холодная зиму, от жадного воробьёв, в чистый тетради, за отличных оценку, от шустрая котёнка, о весёлого игре.</a:t>
            </a:r>
            <a:endParaRPr lang="ru-RU" sz="2800" b="1" i="1" dirty="0"/>
          </a:p>
        </p:txBody>
      </p:sp>
      <p:pic>
        <p:nvPicPr>
          <p:cNvPr id="5" name="Рисунок 4" descr="607692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293096"/>
            <a:ext cx="3240360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3ff9_518ad53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268760"/>
            <a:ext cx="27363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800" b="1" dirty="0" smtClean="0">
                <a:solidFill>
                  <a:srgbClr val="FF0000"/>
                </a:solidFill>
              </a:rPr>
              <a:t>Определение.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Имя прилагательное – это самостоятельная часть речи, которая обозначает </a:t>
            </a:r>
            <a:r>
              <a:rPr lang="ru-RU" b="1" dirty="0" smtClean="0">
                <a:solidFill>
                  <a:srgbClr val="C00000"/>
                </a:solidFill>
              </a:rPr>
              <a:t>признак предмета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отвечает на вопросы </a:t>
            </a:r>
            <a:r>
              <a:rPr lang="ru-RU" b="1" i="1" dirty="0" smtClean="0">
                <a:solidFill>
                  <a:srgbClr val="C00000"/>
                </a:solidFill>
              </a:rPr>
              <a:t> какой?  какая?    какое?   какие?   чей?   чья?  чьё?   чьи?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В предложении имя прилагательное связано с именем существительным.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db34_51519d7b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268760"/>
            <a:ext cx="1584175" cy="3960440"/>
          </a:xfrm>
          <a:prstGeom prst="rect">
            <a:avLst/>
          </a:prstGeom>
        </p:spPr>
      </p:pic>
      <p:pic>
        <p:nvPicPr>
          <p:cNvPr id="3" name="Рисунок 2" descr="bddb6eead5867db73bb4158946f0eb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412776"/>
            <a:ext cx="5832648" cy="3384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188640"/>
            <a:ext cx="1872208" cy="73866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Например…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085184"/>
            <a:ext cx="6696744" cy="120032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Медведь </a:t>
            </a:r>
            <a:r>
              <a:rPr lang="ru-RU" sz="2400" b="1" i="1" dirty="0" smtClean="0">
                <a:solidFill>
                  <a:srgbClr val="FF0000"/>
                </a:solidFill>
              </a:rPr>
              <a:t>( какой?)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задумчивый, бочка </a:t>
            </a:r>
            <a:r>
              <a:rPr lang="ru-RU" sz="2400" b="1" i="1" dirty="0" smtClean="0">
                <a:solidFill>
                  <a:srgbClr val="FF0000"/>
                </a:solidFill>
              </a:rPr>
              <a:t>( какая?)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деревянная, настроение </a:t>
            </a:r>
            <a:r>
              <a:rPr lang="ru-RU" sz="2400" b="1" i="1" dirty="0" smtClean="0">
                <a:solidFill>
                  <a:srgbClr val="FF0000"/>
                </a:solidFill>
              </a:rPr>
              <a:t>(какое?)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грустное, берёзы </a:t>
            </a:r>
            <a:r>
              <a:rPr lang="ru-RU" sz="2400" b="1" i="1" dirty="0" smtClean="0">
                <a:solidFill>
                  <a:srgbClr val="FF0000"/>
                </a:solidFill>
              </a:rPr>
              <a:t>( какие?)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белые.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2f60_c2e3769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55679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А теперь попробуйте выполнить задание: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933056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 иллюстрации на следующем файле составьте несколько словосочетаний по схеме: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Прилагательное + существительное 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(опираясь на предыдущие примеры).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_ramka_det_20110527_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8464" cy="6858000"/>
          </a:xfrm>
          <a:prstGeom prst="rect">
            <a:avLst/>
          </a:prstGeom>
        </p:spPr>
      </p:pic>
      <p:pic>
        <p:nvPicPr>
          <p:cNvPr id="3" name="Рисунок 2" descr="mult7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444208" y="1988840"/>
            <a:ext cx="3168352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2132856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63300"/>
                </a:solidFill>
              </a:rPr>
              <a:t>Прилагательные делают нашу речь более точной и           образной, потому что помогают называть различные признаки предметов.</a:t>
            </a:r>
            <a:endParaRPr lang="ru-RU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502a_50f4562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972060" cy="2438405"/>
          </a:xfrm>
          <a:prstGeom prst="rect">
            <a:avLst/>
          </a:prstGeom>
        </p:spPr>
      </p:pic>
      <p:pic>
        <p:nvPicPr>
          <p:cNvPr id="3" name="Рисунок 2" descr="0_5348e_f4500f99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0"/>
            <a:ext cx="1955706" cy="2592288"/>
          </a:xfrm>
          <a:prstGeom prst="rect">
            <a:avLst/>
          </a:prstGeom>
        </p:spPr>
      </p:pic>
      <p:pic>
        <p:nvPicPr>
          <p:cNvPr id="4" name="Рисунок 3" descr="a_ec4e71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88640"/>
            <a:ext cx="1905000" cy="2286000"/>
          </a:xfrm>
          <a:prstGeom prst="rect">
            <a:avLst/>
          </a:prstGeom>
        </p:spPr>
      </p:pic>
      <p:pic>
        <p:nvPicPr>
          <p:cNvPr id="5" name="Рисунок 4" descr="disney0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0"/>
            <a:ext cx="2264216" cy="2520280"/>
          </a:xfrm>
          <a:prstGeom prst="rect">
            <a:avLst/>
          </a:prstGeom>
        </p:spPr>
      </p:pic>
      <p:pic>
        <p:nvPicPr>
          <p:cNvPr id="6" name="Рисунок 5" descr="disney0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0"/>
            <a:ext cx="2264216" cy="2768272"/>
          </a:xfrm>
          <a:prstGeom prst="rect">
            <a:avLst/>
          </a:prstGeom>
        </p:spPr>
      </p:pic>
      <p:pic>
        <p:nvPicPr>
          <p:cNvPr id="7" name="Рисунок 6" descr="e24fab1134df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492896"/>
            <a:ext cx="2376264" cy="2620491"/>
          </a:xfrm>
          <a:prstGeom prst="rect">
            <a:avLst/>
          </a:prstGeom>
        </p:spPr>
      </p:pic>
      <p:pic>
        <p:nvPicPr>
          <p:cNvPr id="8" name="Рисунок 7" descr="mult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9000" y="2636912"/>
            <a:ext cx="1905000" cy="2309242"/>
          </a:xfrm>
          <a:prstGeom prst="rect">
            <a:avLst/>
          </a:prstGeom>
        </p:spPr>
      </p:pic>
      <p:pic>
        <p:nvPicPr>
          <p:cNvPr id="9" name="Рисунок 8" descr="mult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2636912"/>
            <a:ext cx="1959108" cy="2738632"/>
          </a:xfrm>
          <a:prstGeom prst="rect">
            <a:avLst/>
          </a:prstGeom>
        </p:spPr>
      </p:pic>
      <p:pic>
        <p:nvPicPr>
          <p:cNvPr id="10" name="Рисунок 9" descr="mult1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2420888"/>
            <a:ext cx="1905000" cy="25252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085184"/>
            <a:ext cx="9144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Попробуйте подобрать подходящие прилагательные: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Обезьяна………….., кот……………….., мамонтёнок………………., поросёнок…………….., кукла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…………….., смешарик………………., енот……………..,Незнайка………………., Кеша………………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sept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412776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Род, число и падеж прилагательных зависят от существительных, с которыми они связаны в предложении.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Например:</a:t>
            </a:r>
          </a:p>
          <a:p>
            <a:endParaRPr lang="ru-RU" b="1" dirty="0" smtClean="0">
              <a:solidFill>
                <a:srgbClr val="00660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Большое село </a:t>
            </a:r>
            <a:r>
              <a:rPr lang="ru-RU" b="1" i="1" dirty="0" smtClean="0">
                <a:solidFill>
                  <a:srgbClr val="00B050"/>
                </a:solidFill>
              </a:rPr>
              <a:t>раскинулось по холмам.</a:t>
            </a:r>
          </a:p>
          <a:p>
            <a:endParaRPr lang="ru-RU" b="1" i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C00000"/>
                </a:solidFill>
              </a:rPr>
              <a:t>Большое </a:t>
            </a:r>
            <a:r>
              <a:rPr lang="ru-RU" dirty="0" smtClean="0"/>
              <a:t>– </a:t>
            </a:r>
            <a:r>
              <a:rPr lang="ru-RU" b="1" i="1" dirty="0" smtClean="0">
                <a:solidFill>
                  <a:srgbClr val="00B050"/>
                </a:solidFill>
              </a:rPr>
              <a:t>прилагательное, Ср. р., Им. п.</a:t>
            </a:r>
          </a:p>
          <a:p>
            <a:r>
              <a:rPr lang="ru-RU" b="1" i="1" dirty="0">
                <a:solidFill>
                  <a:srgbClr val="00B050"/>
                </a:solidFill>
              </a:rPr>
              <a:t>е</a:t>
            </a:r>
            <a:r>
              <a:rPr lang="ru-RU" b="1" i="1" dirty="0" smtClean="0">
                <a:solidFill>
                  <a:srgbClr val="00B050"/>
                </a:solidFill>
              </a:rPr>
              <a:t>д. ч. </a:t>
            </a:r>
          </a:p>
          <a:p>
            <a:endParaRPr lang="ru-RU" b="1" i="1" dirty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B050"/>
                </a:solidFill>
              </a:rPr>
              <a:t>    В предложении прилагательные чаще    всего являются определениями. </a:t>
            </a: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31840" y="306896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ityak_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640"/>
            <a:ext cx="2544266" cy="3715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273630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sz="2400" b="1" dirty="0" smtClean="0"/>
              <a:t>Задание: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5904656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Определите род, число и падеж всех прилагательных в этом предложении: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 стороне далёкой от родного края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Снится мне приволье тихих деревень,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 поле у дороги белая берёза,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Озими да пашни – и апрельский день.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(И. Бунин)</a:t>
            </a:r>
          </a:p>
        </p:txBody>
      </p:sp>
      <p:pic>
        <p:nvPicPr>
          <p:cNvPr id="5" name="Рисунок 4" descr="5468271-n--------noen----n--n--n--sn--n--nfnz-----n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653136"/>
            <a:ext cx="2952328" cy="2204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302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11</cp:revision>
  <dcterms:created xsi:type="dcterms:W3CDTF">2012-05-06T04:47:23Z</dcterms:created>
  <dcterms:modified xsi:type="dcterms:W3CDTF">2012-05-06T06:31:01Z</dcterms:modified>
</cp:coreProperties>
</file>