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1" r:id="rId6"/>
    <p:sldId id="259" r:id="rId7"/>
    <p:sldId id="262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4C8911-2BD2-452D-A9B7-75C0988A29C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D4F629-66E8-44F4-A894-CEF7164F3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143380"/>
            <a:ext cx="646843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СЛОВАРЬ</a:t>
            </a:r>
            <a:endParaRPr lang="ru-RU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3" name="Picture 8" descr="03">
            <a:hlinkClick r:id="" action="ppaction://macro?name=wrk_refresh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3571900" cy="3283975"/>
          </a:xfrm>
          <a:prstGeom prst="rect">
            <a:avLst/>
          </a:prstGeom>
          <a:noFill/>
        </p:spPr>
      </p:pic>
      <p:pic>
        <p:nvPicPr>
          <p:cNvPr id="6" name="Picture 13" descr="gbook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52400"/>
            <a:ext cx="3652830" cy="1733337"/>
          </a:xfrm>
          <a:prstGeom prst="rect">
            <a:avLst/>
          </a:prstGeom>
          <a:noFill/>
        </p:spPr>
      </p:pic>
      <p:pic>
        <p:nvPicPr>
          <p:cNvPr id="8" name="Picture 5" descr="p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14554"/>
            <a:ext cx="1979613" cy="1914525"/>
          </a:xfrm>
          <a:prstGeom prst="rect">
            <a:avLst/>
          </a:prstGeom>
          <a:noFill/>
        </p:spPr>
      </p:pic>
      <p:pic>
        <p:nvPicPr>
          <p:cNvPr id="11" name="Picture 29" descr="rez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5643578"/>
            <a:ext cx="2195512" cy="88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v25an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500570"/>
            <a:ext cx="1728788" cy="172878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85794"/>
          <a:ext cx="9144000" cy="268878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59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Заесь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ученык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мароз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4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лиситца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учитль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4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одежа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молако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ягодл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48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собыка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суббата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нарот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48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рабута</a:t>
                      </a: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48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714356"/>
            <a:ext cx="2806346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С…бака,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714356"/>
            <a:ext cx="2313454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яг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…да,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43050"/>
            <a:ext cx="3344057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су……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ота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2786058"/>
            <a:ext cx="2445798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н…род,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38451" y="1643050"/>
            <a:ext cx="2705549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р…бота,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714752"/>
            <a:ext cx="3165995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р…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бочий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714356"/>
            <a:ext cx="2728632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с…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поги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1643050"/>
            <a:ext cx="2987164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т…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традь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786058"/>
            <a:ext cx="3778599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д…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журный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2786058"/>
            <a:ext cx="2682337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п…суда,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3714752"/>
            <a:ext cx="3091424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в…робей,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86512" y="3643314"/>
            <a:ext cx="2898550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ур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жай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5715016"/>
            <a:ext cx="9182322" cy="941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  О  А  ББ  Е  А  Е  А  О  А  О  О </a:t>
            </a:r>
            <a:endParaRPr lang="ru-RU" sz="4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9" name="Picture 5" descr="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286256"/>
            <a:ext cx="1425440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9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85796"/>
          <a:ext cx="9144000" cy="310807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9144000"/>
              </a:tblGrid>
              <a:tr h="37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/>
                        <a:t>   </a:t>
                      </a:r>
                      <a:r>
                        <a:rPr lang="ru-RU" sz="4800" dirty="0" smtClean="0"/>
                        <a:t>   </a:t>
                      </a:r>
                      <a:r>
                        <a:rPr lang="ru-RU" sz="4800" dirty="0" err="1" smtClean="0"/>
                        <a:t>Сабака</a:t>
                      </a:r>
                      <a:r>
                        <a:rPr lang="ru-RU" sz="4800" dirty="0" smtClean="0"/>
                        <a:t>,  </a:t>
                      </a:r>
                      <a:r>
                        <a:rPr lang="ru-RU" sz="4800" dirty="0" smtClean="0"/>
                        <a:t>  </a:t>
                      </a:r>
                      <a:r>
                        <a:rPr lang="ru-RU" sz="4800" dirty="0" err="1" smtClean="0"/>
                        <a:t>ягада</a:t>
                      </a:r>
                      <a:r>
                        <a:rPr lang="ru-RU" sz="4800" dirty="0" smtClean="0"/>
                        <a:t>,  </a:t>
                      </a:r>
                      <a:r>
                        <a:rPr lang="ru-RU" sz="4800" dirty="0" smtClean="0"/>
                        <a:t>  </a:t>
                      </a:r>
                      <a:r>
                        <a:rPr lang="ru-RU" sz="4800" dirty="0" err="1" smtClean="0"/>
                        <a:t>субота</a:t>
                      </a:r>
                      <a:r>
                        <a:rPr lang="ru-RU" sz="4800" dirty="0" smtClean="0"/>
                        <a:t>,  </a:t>
                      </a:r>
                      <a:endParaRPr lang="ru-RU" sz="4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/>
                        <a:t>робота,</a:t>
                      </a:r>
                      <a:r>
                        <a:rPr lang="ru-RU" sz="4800" baseline="0" dirty="0" smtClean="0"/>
                        <a:t>  </a:t>
                      </a:r>
                      <a:r>
                        <a:rPr lang="ru-RU" sz="4800" baseline="0" dirty="0" smtClean="0"/>
                        <a:t>  </a:t>
                      </a:r>
                      <a:r>
                        <a:rPr lang="ru-RU" sz="4800" baseline="0" dirty="0" err="1" smtClean="0"/>
                        <a:t>робочий</a:t>
                      </a:r>
                      <a:r>
                        <a:rPr lang="ru-RU" sz="4800" dirty="0" smtClean="0"/>
                        <a:t>,  </a:t>
                      </a:r>
                      <a:r>
                        <a:rPr lang="ru-RU" sz="4800" dirty="0" smtClean="0"/>
                        <a:t>  </a:t>
                      </a:r>
                      <a:r>
                        <a:rPr lang="ru-RU" sz="4800" dirty="0" err="1" smtClean="0"/>
                        <a:t>сопоги</a:t>
                      </a:r>
                      <a:r>
                        <a:rPr lang="ru-RU" sz="4800" dirty="0" smtClean="0"/>
                        <a:t>, </a:t>
                      </a:r>
                      <a:endParaRPr lang="ru-RU" sz="4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 smtClean="0"/>
                        <a:t>тетрать</a:t>
                      </a:r>
                      <a:r>
                        <a:rPr lang="ru-RU" sz="4800" dirty="0" smtClean="0"/>
                        <a:t>, </a:t>
                      </a:r>
                      <a:r>
                        <a:rPr lang="ru-RU" sz="4800" dirty="0" smtClean="0"/>
                        <a:t>   </a:t>
                      </a:r>
                      <a:r>
                        <a:rPr lang="ru-RU" sz="4800" dirty="0" err="1" smtClean="0"/>
                        <a:t>дижурный</a:t>
                      </a:r>
                      <a:r>
                        <a:rPr lang="ru-RU" sz="4800" dirty="0" smtClean="0"/>
                        <a:t>, </a:t>
                      </a:r>
                      <a:r>
                        <a:rPr lang="ru-RU" sz="4800" dirty="0" smtClean="0"/>
                        <a:t>   </a:t>
                      </a:r>
                      <a:r>
                        <a:rPr lang="ru-RU" sz="4800" dirty="0" err="1" smtClean="0"/>
                        <a:t>пасуда</a:t>
                      </a:r>
                      <a:r>
                        <a:rPr lang="ru-RU" sz="4800" dirty="0" smtClean="0"/>
                        <a:t>,</a:t>
                      </a:r>
                      <a:endParaRPr lang="ru-RU" sz="4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 smtClean="0"/>
                        <a:t>уражай</a:t>
                      </a:r>
                      <a:r>
                        <a:rPr lang="ru-RU" sz="4800" dirty="0" smtClean="0"/>
                        <a:t>,    </a:t>
                      </a:r>
                      <a:r>
                        <a:rPr lang="ru-RU" sz="4800" dirty="0" err="1" smtClean="0"/>
                        <a:t>варобей</a:t>
                      </a:r>
                      <a:r>
                        <a:rPr lang="ru-RU" sz="4800" smtClean="0"/>
                        <a:t>,    </a:t>
                      </a:r>
                      <a:r>
                        <a:rPr lang="ru-RU" sz="4800" dirty="0" err="1" smtClean="0"/>
                        <a:t>нород</a:t>
                      </a:r>
                      <a:r>
                        <a:rPr lang="ru-RU" sz="4800" dirty="0" smtClean="0"/>
                        <a:t>,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" name="Picture 14" descr="3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498975"/>
            <a:ext cx="2089150" cy="17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9" descr="bibliotek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86256"/>
            <a:ext cx="2523385" cy="236637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71480"/>
          <a:ext cx="9144000" cy="399548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9144000"/>
              </a:tblGrid>
              <a:tr h="1206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smtClean="0"/>
                        <a:t> </a:t>
                      </a:r>
                      <a:r>
                        <a:rPr lang="ru-RU" sz="5000" dirty="0" smtClean="0"/>
                        <a:t> </a:t>
                      </a:r>
                      <a:r>
                        <a:rPr lang="ru-RU" sz="5000" dirty="0" err="1" smtClean="0"/>
                        <a:t>Собыка</a:t>
                      </a:r>
                      <a:r>
                        <a:rPr lang="ru-RU" sz="5000" dirty="0" smtClean="0"/>
                        <a:t>, </a:t>
                      </a:r>
                      <a:r>
                        <a:rPr lang="ru-RU" sz="5000" dirty="0" smtClean="0"/>
                        <a:t> </a:t>
                      </a:r>
                      <a:r>
                        <a:rPr lang="ru-RU" sz="5000" dirty="0" err="1" smtClean="0"/>
                        <a:t>ягодл</a:t>
                      </a:r>
                      <a:r>
                        <a:rPr lang="ru-RU" sz="5000" dirty="0" smtClean="0"/>
                        <a:t>,</a:t>
                      </a:r>
                      <a:r>
                        <a:rPr lang="ru-RU" sz="5000" baseline="0" dirty="0" smtClean="0"/>
                        <a:t>  </a:t>
                      </a:r>
                      <a:r>
                        <a:rPr lang="ru-RU" sz="5000" dirty="0" err="1" smtClean="0"/>
                        <a:t>суббата</a:t>
                      </a:r>
                      <a:r>
                        <a:rPr lang="ru-RU" sz="5000" dirty="0" smtClean="0"/>
                        <a:t>,</a:t>
                      </a:r>
                      <a:r>
                        <a:rPr lang="ru-RU" sz="5000" baseline="0" dirty="0" smtClean="0"/>
                        <a:t> </a:t>
                      </a:r>
                      <a:endParaRPr lang="ru-RU" sz="5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9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err="1" smtClean="0"/>
                        <a:t>нарот</a:t>
                      </a:r>
                      <a:r>
                        <a:rPr lang="ru-RU" sz="5000" dirty="0" smtClean="0"/>
                        <a:t>,   </a:t>
                      </a:r>
                      <a:r>
                        <a:rPr lang="ru-RU" sz="5000" dirty="0" err="1" smtClean="0"/>
                        <a:t>рабута</a:t>
                      </a:r>
                      <a:r>
                        <a:rPr lang="ru-RU" sz="5000" dirty="0" smtClean="0"/>
                        <a:t>,</a:t>
                      </a:r>
                      <a:r>
                        <a:rPr lang="ru-RU" sz="5000" baseline="0" dirty="0" smtClean="0"/>
                        <a:t>  </a:t>
                      </a:r>
                      <a:r>
                        <a:rPr lang="ru-RU" sz="5000" dirty="0" err="1" smtClean="0"/>
                        <a:t>рабычий</a:t>
                      </a:r>
                      <a:r>
                        <a:rPr lang="ru-RU" sz="5000" dirty="0" smtClean="0"/>
                        <a:t>,</a:t>
                      </a:r>
                      <a:endParaRPr lang="ru-RU" sz="5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9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err="1" smtClean="0"/>
                        <a:t>сапаги</a:t>
                      </a:r>
                      <a:r>
                        <a:rPr lang="ru-RU" sz="5000" dirty="0" smtClean="0"/>
                        <a:t>,  </a:t>
                      </a:r>
                      <a:r>
                        <a:rPr lang="ru-RU" sz="5000" dirty="0" err="1" smtClean="0"/>
                        <a:t>титрадь</a:t>
                      </a:r>
                      <a:r>
                        <a:rPr lang="ru-RU" sz="5000" dirty="0" smtClean="0"/>
                        <a:t>,</a:t>
                      </a:r>
                      <a:r>
                        <a:rPr lang="ru-RU" sz="5000" baseline="0" dirty="0" smtClean="0"/>
                        <a:t>  </a:t>
                      </a:r>
                      <a:r>
                        <a:rPr lang="ru-RU" sz="5000" dirty="0" err="1" smtClean="0"/>
                        <a:t>посыда</a:t>
                      </a:r>
                      <a:r>
                        <a:rPr lang="ru-RU" sz="5000" dirty="0" smtClean="0"/>
                        <a:t>,</a:t>
                      </a:r>
                      <a:endParaRPr lang="ru-RU" sz="5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9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err="1" smtClean="0"/>
                        <a:t>дежурлый</a:t>
                      </a:r>
                      <a:r>
                        <a:rPr lang="ru-RU" sz="5000" dirty="0" smtClean="0"/>
                        <a:t>,</a:t>
                      </a:r>
                      <a:r>
                        <a:rPr lang="ru-RU" sz="5000" baseline="0" dirty="0" smtClean="0"/>
                        <a:t> </a:t>
                      </a:r>
                      <a:r>
                        <a:rPr lang="ru-RU" sz="5000" dirty="0" smtClean="0"/>
                        <a:t> </a:t>
                      </a:r>
                      <a:r>
                        <a:rPr lang="ru-RU" sz="5000" dirty="0" err="1" smtClean="0"/>
                        <a:t>ворабей</a:t>
                      </a:r>
                      <a:r>
                        <a:rPr lang="ru-RU" sz="5000" dirty="0" smtClean="0"/>
                        <a:t>,</a:t>
                      </a:r>
                      <a:r>
                        <a:rPr lang="ru-RU" sz="5000" baseline="0" dirty="0" smtClean="0"/>
                        <a:t>  </a:t>
                      </a:r>
                      <a:r>
                        <a:rPr lang="ru-RU" sz="5000" dirty="0" err="1" smtClean="0"/>
                        <a:t>уродай</a:t>
                      </a:r>
                      <a:r>
                        <a:rPr lang="ru-RU" sz="5000" dirty="0" smtClean="0"/>
                        <a:t>.</a:t>
                      </a:r>
                      <a:endParaRPr lang="ru-RU" sz="5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642918"/>
            <a:ext cx="2838406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С…рока,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642918"/>
            <a:ext cx="3605474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к…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рандаш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1714488"/>
            <a:ext cx="2747868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в…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рона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2714620"/>
            <a:ext cx="2714644" cy="987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р…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бята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1714488"/>
            <a:ext cx="2778005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м…ведь,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571876"/>
            <a:ext cx="2698559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вес…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ло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3571876"/>
            <a:ext cx="2675925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л…пата,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3571876"/>
            <a:ext cx="2779928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к…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ньки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642918"/>
            <a:ext cx="2188804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гор...д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714620"/>
            <a:ext cx="2125903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…зык,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1714488"/>
            <a:ext cx="3073277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д…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ревня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2714620"/>
            <a:ext cx="2638864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б…рёза,</a:t>
            </a:r>
            <a:endParaRPr lang="ru-RU" sz="5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786454"/>
            <a:ext cx="8850500" cy="888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  О  А  Е  Е  О  Я  Е  Е  Е  О  О </a:t>
            </a:r>
            <a:endParaRPr lang="ru-RU" sz="4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6" name="Picture 5" descr="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286256"/>
            <a:ext cx="1425440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06" y="785794"/>
          <a:ext cx="8929750" cy="3539884"/>
        </p:xfrm>
        <a:graphic>
          <a:graphicData uri="http://schemas.openxmlformats.org/drawingml/2006/table">
            <a:tbl>
              <a:tblPr/>
              <a:tblGrid>
                <a:gridCol w="89297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4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Сарока</a:t>
                      </a: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4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карондаш</a:t>
                      </a: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4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4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варона</a:t>
                      </a: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4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рибята</a:t>
                      </a: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4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мидведь</a:t>
                      </a: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весило,  </a:t>
                      </a:r>
                      <a:r>
                        <a:rPr lang="ru-RU" sz="4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езык</a:t>
                      </a: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лапата</a:t>
                      </a: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4800" dirty="0" err="1" smtClean="0">
                          <a:latin typeface="Times New Roman"/>
                          <a:ea typeface="Calibri"/>
                          <a:cs typeface="Times New Roman"/>
                        </a:rPr>
                        <a:t>диревня</a:t>
                      </a:r>
                      <a:r>
                        <a:rPr lang="ru-RU" sz="4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4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4800" dirty="0" err="1" smtClean="0">
                          <a:latin typeface="Times New Roman"/>
                          <a:ea typeface="Calibri"/>
                          <a:cs typeface="Times New Roman"/>
                        </a:rPr>
                        <a:t>бирёза</a:t>
                      </a:r>
                      <a:r>
                        <a:rPr lang="ru-RU" sz="4800" dirty="0" smtClean="0"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4800" dirty="0" err="1" smtClean="0">
                          <a:latin typeface="Times New Roman"/>
                          <a:ea typeface="Calibri"/>
                          <a:cs typeface="Times New Roman"/>
                        </a:rPr>
                        <a:t>горад</a:t>
                      </a:r>
                      <a:r>
                        <a:rPr lang="ru-RU" sz="4800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4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каньки</a:t>
                      </a:r>
                      <a:r>
                        <a:rPr lang="ru-RU" sz="48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4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10" descr="карандаш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429000"/>
            <a:ext cx="1603378" cy="3206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642918"/>
          <a:ext cx="9144000" cy="378561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7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Сурока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карандашь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ворына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ребета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5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метветь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5400" dirty="0" smtClean="0">
                          <a:latin typeface="Times New Roman"/>
                          <a:ea typeface="Calibri"/>
                          <a:cs typeface="Times New Roman"/>
                        </a:rPr>
                        <a:t>весела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5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лапатта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5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конки,</a:t>
                      </a:r>
                      <a:r>
                        <a:rPr lang="ru-RU" sz="5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горот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5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изик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дерефня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5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5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бероза</a:t>
                      </a: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13" descr="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000504"/>
            <a:ext cx="213012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0364" y="642918"/>
            <a:ext cx="3073277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д…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ревня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642918"/>
            <a:ext cx="2125903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…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зык,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714356"/>
            <a:ext cx="2454518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м…роз,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71612"/>
            <a:ext cx="2638864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б…рёза,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571612"/>
            <a:ext cx="2002471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за…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ц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1571612"/>
            <a:ext cx="3079689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учит…ль,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643182"/>
            <a:ext cx="2752677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л…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сица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2643182"/>
            <a:ext cx="2821606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уч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…ник,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2643182"/>
            <a:ext cx="2848857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…</a:t>
            </a:r>
            <a:r>
              <a:rPr lang="ru-RU" sz="5400" dirty="0" err="1" smtClean="0">
                <a:latin typeface="Times New Roman"/>
                <a:ea typeface="Calibri"/>
                <a:cs typeface="Times New Roman"/>
              </a:rPr>
              <a:t>дежда</a:t>
            </a:r>
            <a:r>
              <a:rPr lang="ru-RU" sz="5400" dirty="0" smtClean="0">
                <a:latin typeface="Times New Roman"/>
                <a:ea typeface="Calibri"/>
                <a:cs typeface="Times New Roman"/>
              </a:rPr>
              <a:t>,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643314"/>
            <a:ext cx="2828147" cy="987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5400" dirty="0" smtClean="0">
                <a:latin typeface="Times New Roman"/>
                <a:ea typeface="Calibri"/>
                <a:cs typeface="Times New Roman"/>
              </a:rPr>
              <a:t>м…локо.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5715016"/>
            <a:ext cx="8289449" cy="941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Я  Е  О   Е   Я   Е   И   </a:t>
            </a:r>
            <a:r>
              <a:rPr lang="ru-RU" sz="4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Е </a:t>
            </a:r>
            <a:r>
              <a:rPr lang="ru-RU" sz="4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О   </a:t>
            </a:r>
            <a:r>
              <a:rPr lang="ru-RU" sz="4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 </a:t>
            </a:r>
            <a:endParaRPr lang="ru-RU" sz="4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5" name="Picture 5" descr="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571876"/>
            <a:ext cx="1854068" cy="2230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karandas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64520">
            <a:off x="4146133" y="3900270"/>
            <a:ext cx="4796687" cy="202089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85794"/>
          <a:ext cx="9144000" cy="270116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59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Заец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учиник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мароз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5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лесица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учитиль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одежда, </a:t>
                      </a: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малоко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ягодл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50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собыка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5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суббата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нарот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ru-RU" sz="5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рабута</a:t>
                      </a:r>
                      <a:r>
                        <a:rPr lang="ru-RU" sz="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50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ysClr val="windowText" lastClr="000000"/>
      </a:dk1>
      <a:lt1>
        <a:sysClr val="window" lastClr="FFFFFF"/>
      </a:lt1>
      <a:dk2>
        <a:srgbClr val="EAC0A7"/>
      </a:dk2>
      <a:lt2>
        <a:srgbClr val="DEDEDE"/>
      </a:lt2>
      <a:accent1>
        <a:srgbClr val="78397A"/>
      </a:accent1>
      <a:accent2>
        <a:srgbClr val="BD77BF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207</TotalTime>
  <Words>259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Зая</dc:creator>
  <cp:lastModifiedBy>Лариска</cp:lastModifiedBy>
  <cp:revision>23</cp:revision>
  <dcterms:created xsi:type="dcterms:W3CDTF">2009-01-20T11:37:14Z</dcterms:created>
  <dcterms:modified xsi:type="dcterms:W3CDTF">2009-01-25T04:41:21Z</dcterms:modified>
</cp:coreProperties>
</file>