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4" r:id="rId4"/>
    <p:sldId id="273" r:id="rId5"/>
    <p:sldId id="258" r:id="rId6"/>
    <p:sldId id="283" r:id="rId7"/>
    <p:sldId id="259" r:id="rId8"/>
    <p:sldId id="262" r:id="rId9"/>
    <p:sldId id="263" r:id="rId10"/>
    <p:sldId id="275" r:id="rId11"/>
    <p:sldId id="265" r:id="rId12"/>
    <p:sldId id="276" r:id="rId13"/>
    <p:sldId id="267" r:id="rId14"/>
    <p:sldId id="268" r:id="rId15"/>
    <p:sldId id="269" r:id="rId16"/>
    <p:sldId id="270" r:id="rId17"/>
    <p:sldId id="277" r:id="rId18"/>
    <p:sldId id="272" r:id="rId19"/>
    <p:sldId id="281" r:id="rId20"/>
    <p:sldId id="282" r:id="rId21"/>
    <p:sldId id="284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4" d="100"/>
          <a:sy n="6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76EFE-24F9-413A-BF3C-1515C88EEED7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0C3E7-A77E-498A-B8B9-3D376A2B0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CAC7-83EE-44F1-9CB5-591BBBB79BE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89248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Школьная научно-педагогическая конференция</a:t>
            </a:r>
            <a:b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«Одаренный педагог – одаренным детям»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748464" cy="4536504"/>
          </a:xfrm>
        </p:spPr>
        <p:txBody>
          <a:bodyPr>
            <a:normAutofit/>
          </a:bodyPr>
          <a:lstStyle/>
          <a:p>
            <a:pPr algn="l"/>
            <a:endParaRPr lang="ru-RU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ТЕМА:  « 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Исследовательская деятельность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как одна из форм работы с одаренными детьми»</a:t>
            </a:r>
          </a:p>
          <a:p>
            <a:pPr algn="l"/>
            <a:endParaRPr lang="ru-RU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ru-RU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Автор:                                          </a:t>
            </a:r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</a:rPr>
              <a:t>Кашеня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Г.В. учитель истории</a:t>
            </a:r>
          </a:p>
          <a:p>
            <a:pPr algn="l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МБОУ «Баргузинская СОШ»			                                            				 				 	  </a:t>
            </a:r>
            <a:r>
              <a:rPr lang="ru-RU" dirty="0" smtClean="0"/>
              <a:t>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учебно-исследовательской деятельности учащихся.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178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     </a:t>
            </a:r>
            <a:r>
              <a:rPr lang="ru-RU" sz="3700" dirty="0" smtClean="0"/>
              <a:t>  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 принцип доступности (способность ребёнка выполнить задание, по завершению которого возникнет ощущение успеха от результата собственной деятельности);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 принцип естественности (проблема должна быть реальной, а не надуманной; подлинный интерес к процессу исследования);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  принцип  экспериментальности  (познание учащимися свойств чего-либо посредством всех анализаторов, в результате чего различные свойства предметов и явления воспринимаются во взаимосвязи, охватываются со всех сторон);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 принцип  культуросообразности (учёт традиций миропонимания, которые существуют в данной культуре);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принцип  самодеятельности (ученик овладевает ходом исследования и новыми знаниями через собственный опыт самостоятельной работы).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Исследовательская работа как одна из форм работы с одаренными детьми.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Система работы с одаренными детьми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выявление одаренных детей (наблюдение, анкетирование, результаты исследования школьного психолога и классных руководителей;)                                                                                                                   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развитие творческих способностей на уроках;                                                                                           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развитие способностей во внеурочной деятельности (исследовательская работа, участие в конференциях , олимпиадах, конкурсах) ;                                                                                                 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создание условий для всестороннего развития одаренных детей.                                                       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организации учебно-исследовательской деятельности на урочных занятиях</a:t>
            </a:r>
            <a:r>
              <a:rPr lang="ru-RU" sz="3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урок-лаборатория,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— творческий отчёт,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изобретательства,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— рассказ об учёных,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— защита исследовательских проектов,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урок-экспертиза,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открытых мыслей;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– исследования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 исследовательского характера</a:t>
            </a:r>
            <a:r>
              <a:rPr lang="ru-RU" sz="2500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2500" dirty="0" smtClean="0"/>
              <a:t>.</a:t>
            </a:r>
            <a:endParaRPr lang="ru-RU" sz="25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pic>
        <p:nvPicPr>
          <p:cNvPr id="1027" name="Picture 3" descr="C:\users\админ\desktop\documents\мой класс\9 в класс\P1020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4337721"/>
            <a:ext cx="3168352" cy="252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Подлинно исследовательская историческая деятельность невозможна без развития исторического мышления, так как именно оно ведёт к новому объекту познания. Ученик должен взвесить все «за» и «против», предвидеть последствия, т.е. рассмотреть проблему с разных точек зрения, учесть разные мнения. Развитие критического мышления у школьников необходимо начинать как можно  раньше, постепенно формируя умения работать с информацией на всех типах уроков, т.е. закладывая навыки  исследовательской работы.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Рассмотрим задание: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Юлий Цезарь и Александр Македонский.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Он был великим полководцем.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- Он умер, достигнув вершины славы и могущества.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- Он считал себя потомком Геракла…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85184"/>
            <a:ext cx="1857747" cy="1691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учебной исследовательской деятельности старшеклассники  знакомятся со специальными методами исторического исследования: синхронным, хронологическим, методом исторических параллелей, методом исторического моделирования, структурно-системным методом, методом актуализации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pic>
        <p:nvPicPr>
          <p:cNvPr id="3074" name="Picture 2" descr="C:\users\админ\desktop\documents\мой класс\9 в класс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92962"/>
            <a:ext cx="5076056" cy="3384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Так, при повторении темы «Общественное движение в России во второй половине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века» учащимся предлагается составить модель Российского государства по программам декабристов, западников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, славянофилов.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Синхронный метод применяется при ответе на вопрос об основных международных проблемах, составлявших содержание Восточного вопроса во внешней политике России в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веке. При помощи хронологического метода предлагается выделить формирования парламентаризма в России.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исследовательской деятельности: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Доклад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Реферат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Исследовательский проект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Эссе </a:t>
            </a:r>
          </a:p>
        </p:txBody>
      </p:sp>
      <p:pic>
        <p:nvPicPr>
          <p:cNvPr id="54275" name="Picture 3" descr="c:\users\админ\desktop\documents\мой класс\ВИЗИТКА\3675\1391_RAA\Учителя и ученики ІІ\1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2088232" cy="2590800"/>
          </a:xfrm>
          <a:prstGeom prst="rect">
            <a:avLst/>
          </a:prstGeom>
          <a:noFill/>
        </p:spPr>
      </p:pic>
      <p:pic>
        <p:nvPicPr>
          <p:cNvPr id="7" name="Picture 6" descr="c:\users\админ\desktop\documents\мой класс\ВИЗИТКА\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3" y="1340768"/>
            <a:ext cx="35638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админ\desktop\documents\мой класс\ВИЗИТКА\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671138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в научно-практических конференциях.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C:\users\админ\desktop\documents\мой класс\9 в класс\P10201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897490" cy="259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админ\desktop\documents\мой класс\9 в класс\P1020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700809"/>
            <a:ext cx="3816424" cy="254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9226~1\AppData\Local\Temp\Rar$DIa0.671\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28192"/>
            <a:ext cx="2814816" cy="241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9226~1\AppData\Local\Temp\Rar$DIa0.615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33056"/>
            <a:ext cx="28083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c:\users\админ\desktop\documents\мой класс\ВИЗИТКА\Новая папка\максим\Изображение 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5" y="4455150"/>
            <a:ext cx="3024337" cy="214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дмин\desktop\documents\мой класс\часть 2\часть2\Ученик года-2009\Валя_JP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029526"/>
            <a:ext cx="2232248" cy="203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достижения.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Users\Админ\Desktop\Новая папка (5)\Новая папка\1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349187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3" name="Picture 3" descr="c:\users\админ\desktop\documents\мой класс\ВИЗИТКА\9 В класс\P1020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33664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4" name="Picture 4" descr="c:\users\админ\desktop\documents\мой класс\ВИЗИТКА\9 В класс\P10204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02986"/>
            <a:ext cx="3923928" cy="355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5" name="Picture 5" descr="c:\users\админ\desktop\documents\мой класс\ВИЗИТКА\9 В класс\P10204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124744"/>
            <a:ext cx="421196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АКТУАЛЬНОСТЬ.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866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517232"/>
            <a:ext cx="1417315" cy="1107182"/>
          </a:xfrm>
          <a:prstGeom prst="rect">
            <a:avLst/>
          </a:prstGeom>
          <a:noFill/>
        </p:spPr>
      </p:pic>
      <p:pic>
        <p:nvPicPr>
          <p:cNvPr id="7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2712" y="5669632"/>
            <a:ext cx="1417315" cy="11071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Задача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выявления и обучения талантливой молодежи приоритетна в современном образовании, так как  напрямую связана с новыми условиями и требованиями быстро меняющегося мира, породившего идею организации целенаправленного образования людей, имеющих ярко выраженные способности в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той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или иной области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знаний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700" dirty="0" smtClean="0"/>
              <a:t>		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Перед школой встала насущная задача развития системы поддержки талантливых детей и поиска путей эффективного формирования и развития универсальных учебных действий, в том числе и через организацию исследовательской деятельности учащихся. 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дмин\Desktop\Новая папка (5)\Новая папка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416"/>
            <a:ext cx="5118743" cy="4149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c:\users\админ\desktop\documents\мой класс\ВИЗИТКА\9 В класс\P1020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645024"/>
            <a:ext cx="4283968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9226~1\AppData\Local\Temp\Rar$DIa0.812\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0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процессе исследовательской деятельности формируются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892480" cy="59766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7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1. Ценностно-смысловая компетенция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2. Общекультурная компетенция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3. Учебно-познавательная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4. Информационная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5. Коммуникативная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6. Социально-трудовая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7. Личностная компетенция – самосовершенствование</a:t>
            </a:r>
          </a:p>
          <a:p>
            <a:endParaRPr lang="ru-RU" dirty="0"/>
          </a:p>
        </p:txBody>
      </p:sp>
      <p:pic>
        <p:nvPicPr>
          <p:cNvPr id="5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301208"/>
            <a:ext cx="2073771" cy="147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589240"/>
            <a:ext cx="1569715" cy="118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Научно-исследовательская деятельность позволяет развивать интеллектуальный потенциал личности: от накопления знаний и навыков к самовыражению в творчестве и науке. Необходимо предоставить ребенку возможности практического применения знаний, умений и навыков в период становления личности. Овладение исследовательским методом дает возможность приобрести умение анализировать, находить причинно-следственные связи.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9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5"/>
            <a:ext cx="2592288" cy="2728724"/>
          </a:xfrm>
          <a:prstGeom prst="rect">
            <a:avLst/>
          </a:prstGeom>
          <a:noFill/>
        </p:spPr>
      </p:pic>
      <p:pic>
        <p:nvPicPr>
          <p:cNvPr id="6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Организация исследовательской деятельности рассматривается сегодня как мощная инновационная образовательная технология. Одаренные  дети нуждаются в нагрузке, которая была быть  под стать их умственным силам, и одной из результативных технологий работы с одаренными детьми, является вовлечение их в исследовательскую деятельность.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2592288" cy="272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РАБОТЫ: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ыявление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талантливых детей, создание условий для разработки механизмов саморазвития, самореализации и профессионального самоопределения личности ребёнка в результате исследовательской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Проанализировать сущность исследовательской деятельности учащихся и выявить особенности ее организации.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2Рассмотреть исследовательскую работу, как одну из форм развития одаренных детей</a:t>
            </a:r>
          </a:p>
          <a:p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69160"/>
            <a:ext cx="2361803" cy="190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Организация исследовательской деятельности учащихся.  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В  связи с внедрением  в образовательную деятельность школ  стандартов второго поколения, особое внимание  уделяется исследовательской деятельности  учащихся, как действенному методу развития универсальных учебных действий.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58655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  <a:r>
              <a:rPr lang="ru-RU" sz="3400" dirty="0" smtClean="0"/>
              <a:t> 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Исследовательская деятельность 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 — деятельность учащихся, связанная с решением учащимися творческой, исследовательской задачи с заранее неизвестным решением (в отличие от практикума, служащего для иллюстрации тех или иных законов природы) и предполагающая наличие основных этапов, характерных для исследования в научной сфере, нормированную исходя из принятых в науке традиций: постановку проблемы, изучение теории, посвященной данной проблематике, подбор методик исследования и практическое овладение ими, сбор собственного материала, его анализ и обобщение, научный комментарий, собственные выводы.  </a:t>
            </a:r>
            <a:endParaRPr lang="ru-RU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Для успешного осуществления учебно-исследовательской деятельности,  обучающиеся должны овладеть следующими действиями: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постановка проблемы и аргументирование её актуальности;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формулировка гипотезы исследования и раскрытие замысла — сущности  будущей деятельности;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планирование исследовательских работ и выбор необходимого инструментария;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собственно проведение исследования с обязательным поэтапным контролем и коррекцией результатов работ;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оформление результатов учебно-исследовательской деятельности как конечного продукта;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представление результатов исследования широкому кругу заинтересованных лиц для обсуждения и возможного дальнейшего практического использования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497</Words>
  <Application>Microsoft Office PowerPoint</Application>
  <PresentationFormat>Экран (4:3)</PresentationFormat>
  <Paragraphs>102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Школьная научно-педагогическая конференция  «Одаренный педагог – одаренным детям»</vt:lpstr>
      <vt:lpstr>АКТУАЛЬНОСТЬ.</vt:lpstr>
      <vt:lpstr>Слайд 3</vt:lpstr>
      <vt:lpstr>Слайд 4</vt:lpstr>
      <vt:lpstr>ЦЕЛЬ РАБОТЫ:</vt:lpstr>
      <vt:lpstr>Задачи:</vt:lpstr>
      <vt:lpstr> Организация исследовательской деятельности учащихся.   </vt:lpstr>
      <vt:lpstr>Слайд 8</vt:lpstr>
      <vt:lpstr>Слайд 9</vt:lpstr>
      <vt:lpstr>Принципы учебно-исследовательской деятельности учащихся.</vt:lpstr>
      <vt:lpstr>Исследовательская работа как одна из форм работы с одаренными детьми.</vt:lpstr>
      <vt:lpstr>Формы организации учебно-исследовательской деятельности на урочных занятиях:</vt:lpstr>
      <vt:lpstr>Слайд 13</vt:lpstr>
      <vt:lpstr>Слайд 14</vt:lpstr>
      <vt:lpstr>Слайд 15</vt:lpstr>
      <vt:lpstr>Слайд 16</vt:lpstr>
      <vt:lpstr>Формы исследовательской деятельности:</vt:lpstr>
      <vt:lpstr>Участие в научно-практических конференциях.</vt:lpstr>
      <vt:lpstr>Наши достижения.</vt:lpstr>
      <vt:lpstr>Слайд 20</vt:lpstr>
      <vt:lpstr>В процессе исследовательской деятельности формируются 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научно-педагогическая конференция  «Одаренный педагог – одаренным детям»</dc:title>
  <dc:creator>кашеня  галина</dc:creator>
  <cp:lastModifiedBy>кашеня  галина</cp:lastModifiedBy>
  <cp:revision>58</cp:revision>
  <dcterms:created xsi:type="dcterms:W3CDTF">2012-11-20T07:43:19Z</dcterms:created>
  <dcterms:modified xsi:type="dcterms:W3CDTF">2013-04-24T00:10:19Z</dcterms:modified>
</cp:coreProperties>
</file>