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2" d="100"/>
          <a:sy n="82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2DA-5C62-4072-AD87-A731E60953B7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C9A-2DA6-4433-BCAB-1004A97A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2DA-5C62-4072-AD87-A731E60953B7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C9A-2DA6-4433-BCAB-1004A97A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2DA-5C62-4072-AD87-A731E60953B7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C9A-2DA6-4433-BCAB-1004A97A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2DA-5C62-4072-AD87-A731E60953B7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C9A-2DA6-4433-BCAB-1004A97A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2DA-5C62-4072-AD87-A731E60953B7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C9A-2DA6-4433-BCAB-1004A97A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2DA-5C62-4072-AD87-A731E60953B7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C9A-2DA6-4433-BCAB-1004A97A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2DA-5C62-4072-AD87-A731E60953B7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C9A-2DA6-4433-BCAB-1004A97A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2DA-5C62-4072-AD87-A731E60953B7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C9A-2DA6-4433-BCAB-1004A97A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2DA-5C62-4072-AD87-A731E60953B7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C9A-2DA6-4433-BCAB-1004A97A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2DA-5C62-4072-AD87-A731E60953B7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C9A-2DA6-4433-BCAB-1004A97A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92DA-5C62-4072-AD87-A731E60953B7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C9A-2DA6-4433-BCAB-1004A97A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92DA-5C62-4072-AD87-A731E60953B7}" type="datetimeFigureOut">
              <a:rPr lang="ru-RU" smtClean="0"/>
              <a:pPr/>
              <a:t>04.04.2012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2C9A-2DA6-4433-BCAB-1004A97A7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100;&#1079;&#1086;&#1074;&#1072;&#1090;&#1077;&#1083;&#1100;\Desktop\&#1064;&#1082;&#1086;&#1083;&#1100;&#1085;&#1099;&#1085;&#1077;%20&#1092;&#1086;&#1090;&#1086;\&#1074;&#1077;&#1089;&#1105;&#1083;&#1099;&#1077;%20&#1089;&#1090;&#1072;&#1088;&#1090;&#1099;2\&#1063;&#1072;&#1083;&#1100;&#1094;&#1077;&#1074;&#1072;\&#1063;&#1072;&#1083;&#1100;&#1094;&#1077;&#1074;&#1072;-&#1074;&#1077;&#1078;&#1083;&#1080;&#1074;&#1099;&#1077;%20&#1089;&#1083;&#1086;&#1074;&#1072;\&#1060;&#1080;&#1079;&#1084;&#1080;&#1085;&#1091;&#1090;&#1082;&#1072;%20&#1025;&#1083;&#1086;&#1095;&#1082;&#1072;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19"/>
          </a:xfrm>
        </p:spPr>
        <p:txBody>
          <a:bodyPr>
            <a:noAutofit/>
          </a:bodyPr>
          <a:lstStyle/>
          <a:p>
            <a:r>
              <a:rPr lang="ru-RU" sz="7200" dirty="0" smtClean="0"/>
              <a:t>Помоги героям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568952" cy="4680520"/>
          </a:xfrm>
        </p:spPr>
        <p:txBody>
          <a:bodyPr>
            <a:normAutofit lnSpcReduction="10000"/>
          </a:bodyPr>
          <a:lstStyle/>
          <a:p>
            <a:r>
              <a:rPr lang="ru-RU" sz="6000" b="1" kern="10" dirty="0" smtClean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зелёная    </a:t>
            </a:r>
            <a:r>
              <a:rPr lang="ru-RU" sz="6000" b="1" kern="10" dirty="0" err="1" smtClean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етрушка</a:t>
            </a:r>
            <a:endParaRPr lang="ru-RU" sz="6000" b="1" kern="10" dirty="0" smtClean="0">
              <a:ln w="12700">
                <a:solidFill>
                  <a:srgbClr val="339966"/>
                </a:solidFill>
                <a:round/>
                <a:headEnd/>
                <a:tailEnd/>
              </a:ln>
              <a:solidFill>
                <a:schemeClr val="accent4">
                  <a:lumMod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/>
            </a:endParaRPr>
          </a:p>
          <a:p>
            <a:r>
              <a:rPr lang="ru-RU" sz="6000" b="1" kern="10" dirty="0" smtClean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попугай   </a:t>
            </a:r>
            <a:r>
              <a:rPr lang="ru-RU" sz="6000" b="1" kern="10" dirty="0" err="1" smtClean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етрушка</a:t>
            </a:r>
            <a:endParaRPr lang="ru-RU" sz="6000" b="1" kern="10" dirty="0" smtClean="0">
              <a:ln w="12700">
                <a:solidFill>
                  <a:srgbClr val="339966"/>
                </a:solidFill>
                <a:round/>
                <a:headEnd/>
                <a:tailEnd/>
              </a:ln>
              <a:solidFill>
                <a:schemeClr val="accent4">
                  <a:lumMod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/>
            </a:endParaRPr>
          </a:p>
          <a:p>
            <a:pPr algn="l"/>
            <a:r>
              <a:rPr lang="ru-RU" sz="6000" b="1" kern="10" dirty="0" smtClean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             </a:t>
            </a:r>
          </a:p>
          <a:p>
            <a:pPr algn="l"/>
            <a:r>
              <a:rPr lang="ru-RU" sz="6000" b="1" kern="10" dirty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 </a:t>
            </a:r>
            <a:r>
              <a:rPr lang="ru-RU" sz="6000" b="1" kern="10" dirty="0" smtClean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             </a:t>
            </a:r>
            <a:r>
              <a:rPr lang="ru-RU" sz="9600" b="1" kern="10" dirty="0" smtClean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?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429000"/>
            <a:ext cx="24479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37449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11960" y="1556792"/>
            <a:ext cx="1080120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kern="10" dirty="0" smtClean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П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2564904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kern="10" dirty="0" smtClean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accent4">
                    <a:lumMod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п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3.05556E-6 0.14699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0.004 -0.1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зминутка Ёлочка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2237" y="0"/>
            <a:ext cx="9156237" cy="6237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7200" dirty="0" smtClean="0"/>
              <a:t>Поработай в </a:t>
            </a:r>
            <a:r>
              <a:rPr lang="ru-RU" sz="7200" dirty="0" smtClean="0"/>
              <a:t>паре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7"/>
            <a:ext cx="8507288" cy="5256584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 нашим домом расцвела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(Роза, роза).</a:t>
            </a:r>
          </a:p>
          <a:p>
            <a:pPr>
              <a:buFontTx/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 и моя подруга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(Роза, роза) учимся в первом классе.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Подругу  мамы зовут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(Лилия, лилия).</a:t>
            </a:r>
          </a:p>
          <a:p>
            <a:pPr>
              <a:buFontTx/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пруду растёт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(Лилия, лилия).</a:t>
            </a:r>
          </a:p>
          <a:p>
            <a:pPr>
              <a:buFontTx/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высоте парил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(Орёл, орёл).</a:t>
            </a:r>
          </a:p>
          <a:p>
            <a:pPr>
              <a:buFontTx/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Город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(Орёл, орёл) очень красив.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501008"/>
            <a:ext cx="22320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Поработай самостоятельно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Платье   </a:t>
            </a:r>
            <a:r>
              <a:rPr lang="ru-RU" sz="3600" b="1" dirty="0" smtClean="0">
                <a:solidFill>
                  <a:srgbClr val="FF0000"/>
                </a:solidFill>
              </a:rPr>
              <a:t>ч-Ч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ёрное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море  </a:t>
            </a:r>
            <a:r>
              <a:rPr lang="ru-RU" sz="3600" b="1" dirty="0" smtClean="0">
                <a:solidFill>
                  <a:srgbClr val="FF0000"/>
                </a:solidFill>
              </a:rPr>
              <a:t>ч-Ч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ёрное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люшевый  </a:t>
            </a:r>
            <a:r>
              <a:rPr lang="ru-RU" sz="3600" b="1" dirty="0" err="1" smtClean="0">
                <a:solidFill>
                  <a:srgbClr val="FF0000"/>
                </a:solidFill>
              </a:rPr>
              <a:t>м-М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ишка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, друг  </a:t>
            </a:r>
            <a:r>
              <a:rPr lang="ru-RU" sz="3600" b="1" dirty="0" err="1" smtClean="0">
                <a:solidFill>
                  <a:srgbClr val="FF0000"/>
                </a:solidFill>
              </a:rPr>
              <a:t>м-М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ишка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96952"/>
            <a:ext cx="7416824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6600" dirty="0" smtClean="0">
                <a:solidFill>
                  <a:prstClr val="black"/>
                </a:solidFill>
              </a:rPr>
              <a:t>Проверь себя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Платье  </a:t>
            </a:r>
            <a:r>
              <a:rPr lang="ru-RU" sz="3600" b="1" dirty="0" smtClean="0">
                <a:solidFill>
                  <a:srgbClr val="FF0000"/>
                </a:solidFill>
              </a:rPr>
              <a:t>ч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ёрное, море  </a:t>
            </a:r>
            <a:r>
              <a:rPr lang="ru-RU" sz="3600" b="1" dirty="0" smtClean="0">
                <a:solidFill>
                  <a:srgbClr val="FF0000"/>
                </a:solidFill>
              </a:rPr>
              <a:t>Ч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ёрное,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люшевый </a:t>
            </a:r>
            <a:r>
              <a:rPr lang="ru-RU" sz="3600" b="1" dirty="0" smtClean="0">
                <a:solidFill>
                  <a:srgbClr val="FF0000"/>
                </a:solidFill>
              </a:rPr>
              <a:t>м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ишка, друг </a:t>
            </a:r>
            <a:r>
              <a:rPr lang="ru-RU" sz="3600" b="1" dirty="0" smtClean="0">
                <a:solidFill>
                  <a:srgbClr val="FF0000"/>
                </a:solidFill>
              </a:rPr>
              <a:t>М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ишка</a:t>
            </a:r>
            <a:r>
              <a:rPr lang="ru-RU" sz="36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6000" dirty="0" smtClean="0">
                <a:solidFill>
                  <a:prstClr val="black"/>
                </a:solidFill>
              </a:rPr>
              <a:t>Оцени себя</a:t>
            </a:r>
            <a:endParaRPr lang="ru-RU" sz="6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80728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Спасибо, вам, ребята!!!</a:t>
            </a:r>
            <a:endParaRPr lang="ru-RU" sz="66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624" y="1196752"/>
            <a:ext cx="8065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Выбери слова, которые могут быть написаны и с большой, и с маленькой буквы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снежок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серёжка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белка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вера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24479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79</Words>
  <Application>Microsoft Office PowerPoint</Application>
  <PresentationFormat>Экран (4:3)</PresentationFormat>
  <Paragraphs>33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Помоги героям</vt:lpstr>
      <vt:lpstr>Слайд 2</vt:lpstr>
      <vt:lpstr>Поработай в паре</vt:lpstr>
      <vt:lpstr>Поработай самостоятельно</vt:lpstr>
      <vt:lpstr>Спасибо, вам, ребята!!!</vt:lpstr>
      <vt:lpstr>Выбери слова, которые могут быть написаны и с большой, и с маленькой буквы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Помоги героям</dc:title>
  <dc:creator>Пользователь</dc:creator>
  <cp:lastModifiedBy>Пользователь</cp:lastModifiedBy>
  <cp:revision>23</cp:revision>
  <dcterms:created xsi:type="dcterms:W3CDTF">2012-04-02T12:59:15Z</dcterms:created>
  <dcterms:modified xsi:type="dcterms:W3CDTF">2012-04-04T14:10:30Z</dcterms:modified>
</cp:coreProperties>
</file>