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EFEBBE-BE17-4BA4-AD03-29A84BE4429F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7464F83A-F42B-4812-A878-72C49CCBFC51}">
      <dgm:prSet phldrT="[Текст]" custT="1"/>
      <dgm:spPr/>
      <dgm:t>
        <a:bodyPr/>
        <a:lstStyle/>
        <a:p>
          <a:r>
            <a:rPr lang="ru-RU" sz="2400" b="0" dirty="0" smtClean="0">
              <a:latin typeface="Bookman Old Style" pitchFamily="18" charset="0"/>
            </a:rPr>
            <a:t>цель</a:t>
          </a:r>
          <a:endParaRPr lang="ru-RU" sz="1300" b="0" dirty="0">
            <a:latin typeface="Bookman Old Style" pitchFamily="18" charset="0"/>
          </a:endParaRPr>
        </a:p>
      </dgm:t>
    </dgm:pt>
    <dgm:pt modelId="{90326532-0A32-4AE5-AF4D-55F6385F471A}" type="parTrans" cxnId="{3E4D037D-2F51-4800-96EA-85DCF02424AA}">
      <dgm:prSet/>
      <dgm:spPr/>
      <dgm:t>
        <a:bodyPr/>
        <a:lstStyle/>
        <a:p>
          <a:endParaRPr lang="ru-RU"/>
        </a:p>
      </dgm:t>
    </dgm:pt>
    <dgm:pt modelId="{5FC9862B-C090-44D8-9181-170ECC43E453}" type="sibTrans" cxnId="{3E4D037D-2F51-4800-96EA-85DCF02424AA}">
      <dgm:prSet/>
      <dgm:spPr/>
      <dgm:t>
        <a:bodyPr/>
        <a:lstStyle/>
        <a:p>
          <a:endParaRPr lang="ru-RU"/>
        </a:p>
      </dgm:t>
    </dgm:pt>
    <dgm:pt modelId="{BFAE65FC-1EE9-4F9A-BCD9-53FB07482F5C}">
      <dgm:prSet phldrT="[Текст]"/>
      <dgm:spPr/>
      <dgm:t>
        <a:bodyPr/>
        <a:lstStyle/>
        <a:p>
          <a:r>
            <a:rPr lang="ru-RU" dirty="0" smtClean="0">
              <a:latin typeface="Bookman Old Style" pitchFamily="18" charset="0"/>
            </a:rPr>
            <a:t>задачи</a:t>
          </a:r>
          <a:endParaRPr lang="ru-RU" dirty="0">
            <a:latin typeface="Bookman Old Style" pitchFamily="18" charset="0"/>
          </a:endParaRPr>
        </a:p>
      </dgm:t>
    </dgm:pt>
    <dgm:pt modelId="{4625DCEE-9D39-4EBC-87A9-E27EBC25E194}" type="parTrans" cxnId="{61A844F7-6FA6-4FB2-8230-707E8FAE4DAB}">
      <dgm:prSet/>
      <dgm:spPr/>
      <dgm:t>
        <a:bodyPr/>
        <a:lstStyle/>
        <a:p>
          <a:endParaRPr lang="ru-RU"/>
        </a:p>
      </dgm:t>
    </dgm:pt>
    <dgm:pt modelId="{1A4C1AE6-81B7-4E43-A907-C5F0EC2E3E89}" type="sibTrans" cxnId="{61A844F7-6FA6-4FB2-8230-707E8FAE4DAB}">
      <dgm:prSet/>
      <dgm:spPr/>
      <dgm:t>
        <a:bodyPr/>
        <a:lstStyle/>
        <a:p>
          <a:endParaRPr lang="ru-RU"/>
        </a:p>
      </dgm:t>
    </dgm:pt>
    <dgm:pt modelId="{7B4C5A60-0B6E-4649-917E-C7C44A3268F4}">
      <dgm:prSet phldrT="[Текст]" custT="1"/>
      <dgm:spPr/>
      <dgm:t>
        <a:bodyPr/>
        <a:lstStyle/>
        <a:p>
          <a:r>
            <a:rPr lang="ru-RU" sz="2000" dirty="0" smtClean="0">
              <a:latin typeface="Bookman Old Style" pitchFamily="18" charset="0"/>
            </a:rPr>
            <a:t>форма</a:t>
          </a:r>
          <a:endParaRPr lang="ru-RU" sz="2000" dirty="0">
            <a:latin typeface="Bookman Old Style" pitchFamily="18" charset="0"/>
          </a:endParaRPr>
        </a:p>
      </dgm:t>
    </dgm:pt>
    <dgm:pt modelId="{505FACC6-BDA3-4619-A8A6-67AB27E37EA2}" type="parTrans" cxnId="{047B5420-53DA-49A9-A04D-C541EBFFEDDE}">
      <dgm:prSet/>
      <dgm:spPr/>
      <dgm:t>
        <a:bodyPr/>
        <a:lstStyle/>
        <a:p>
          <a:endParaRPr lang="ru-RU"/>
        </a:p>
      </dgm:t>
    </dgm:pt>
    <dgm:pt modelId="{439C2107-FB88-4084-AB6A-1EFF72F8EFD4}" type="sibTrans" cxnId="{047B5420-53DA-49A9-A04D-C541EBFFEDDE}">
      <dgm:prSet/>
      <dgm:spPr/>
      <dgm:t>
        <a:bodyPr/>
        <a:lstStyle/>
        <a:p>
          <a:endParaRPr lang="ru-RU"/>
        </a:p>
      </dgm:t>
    </dgm:pt>
    <dgm:pt modelId="{08DB4076-9F5A-4C82-BCAA-0083A1A0F108}">
      <dgm:prSet phldrT="[Текст]" custT="1"/>
      <dgm:spPr/>
      <dgm:t>
        <a:bodyPr/>
        <a:lstStyle/>
        <a:p>
          <a:r>
            <a:rPr lang="ru-RU" sz="2000" dirty="0" smtClean="0">
              <a:latin typeface="Bookman Old Style" pitchFamily="18" charset="0"/>
            </a:rPr>
            <a:t>методы</a:t>
          </a:r>
          <a:endParaRPr lang="ru-RU" sz="2000" dirty="0">
            <a:latin typeface="Bookman Old Style" pitchFamily="18" charset="0"/>
          </a:endParaRPr>
        </a:p>
      </dgm:t>
    </dgm:pt>
    <dgm:pt modelId="{8F583AA4-5361-4C5A-955A-FD49D2EE90ED}" type="parTrans" cxnId="{D776F164-D14D-49A4-B86E-C95C958A8411}">
      <dgm:prSet/>
      <dgm:spPr/>
      <dgm:t>
        <a:bodyPr/>
        <a:lstStyle/>
        <a:p>
          <a:endParaRPr lang="ru-RU"/>
        </a:p>
      </dgm:t>
    </dgm:pt>
    <dgm:pt modelId="{FFB02EB8-C700-4B24-8DD5-471B48A36B63}" type="sibTrans" cxnId="{D776F164-D14D-49A4-B86E-C95C958A8411}">
      <dgm:prSet/>
      <dgm:spPr/>
      <dgm:t>
        <a:bodyPr/>
        <a:lstStyle/>
        <a:p>
          <a:endParaRPr lang="ru-RU"/>
        </a:p>
      </dgm:t>
    </dgm:pt>
    <dgm:pt modelId="{CA502628-44FC-4438-AEA4-43E31121FF09}">
      <dgm:prSet phldrT="[Текст]"/>
      <dgm:spPr/>
      <dgm:t>
        <a:bodyPr/>
        <a:lstStyle/>
        <a:p>
          <a:r>
            <a:rPr lang="ru-RU" dirty="0" smtClean="0">
              <a:latin typeface="Bookman Old Style" pitchFamily="18" charset="0"/>
            </a:rPr>
            <a:t>результат</a:t>
          </a:r>
          <a:endParaRPr lang="ru-RU" dirty="0">
            <a:latin typeface="Bookman Old Style" pitchFamily="18" charset="0"/>
          </a:endParaRPr>
        </a:p>
      </dgm:t>
    </dgm:pt>
    <dgm:pt modelId="{F6265F1F-3F62-41D1-B44F-ECFFF2648E17}" type="parTrans" cxnId="{58BD44A5-8022-4A26-A7F3-AA0C9EF93B82}">
      <dgm:prSet/>
      <dgm:spPr/>
      <dgm:t>
        <a:bodyPr/>
        <a:lstStyle/>
        <a:p>
          <a:endParaRPr lang="ru-RU"/>
        </a:p>
      </dgm:t>
    </dgm:pt>
    <dgm:pt modelId="{31F9FF6D-1D65-4AAA-B10A-3F609FE4D8C8}" type="sibTrans" cxnId="{58BD44A5-8022-4A26-A7F3-AA0C9EF93B82}">
      <dgm:prSet custLinFactX="-100000" custLinFactY="20252" custLinFactNeighborX="-141324" custLinFactNeighborY="100000"/>
      <dgm:spPr/>
      <dgm:t>
        <a:bodyPr/>
        <a:lstStyle/>
        <a:p>
          <a:endParaRPr lang="ru-RU"/>
        </a:p>
      </dgm:t>
    </dgm:pt>
    <dgm:pt modelId="{24C83F5A-6C67-4CF9-8EF1-2EEA24C86B27}">
      <dgm:prSet phldrT="[Текст]"/>
      <dgm:spPr/>
      <dgm:t>
        <a:bodyPr/>
        <a:lstStyle/>
        <a:p>
          <a:r>
            <a:rPr lang="ru-RU" dirty="0" smtClean="0">
              <a:latin typeface="Bookman Old Style" pitchFamily="18" charset="0"/>
            </a:rPr>
            <a:t>средства</a:t>
          </a:r>
          <a:endParaRPr lang="ru-RU" dirty="0">
            <a:latin typeface="Bookman Old Style" pitchFamily="18" charset="0"/>
          </a:endParaRPr>
        </a:p>
      </dgm:t>
    </dgm:pt>
    <dgm:pt modelId="{F576D380-2BE0-4F92-A7E5-660CFBFD581C}" type="parTrans" cxnId="{045E32AC-51C8-4821-81DB-00DDFA724A38}">
      <dgm:prSet/>
      <dgm:spPr/>
      <dgm:t>
        <a:bodyPr/>
        <a:lstStyle/>
        <a:p>
          <a:endParaRPr lang="ru-RU"/>
        </a:p>
      </dgm:t>
    </dgm:pt>
    <dgm:pt modelId="{39D159C4-C675-413B-AD7D-9EE0BDCBAD49}" type="sibTrans" cxnId="{045E32AC-51C8-4821-81DB-00DDFA724A38}">
      <dgm:prSet/>
      <dgm:spPr/>
      <dgm:t>
        <a:bodyPr/>
        <a:lstStyle/>
        <a:p>
          <a:endParaRPr lang="ru-RU"/>
        </a:p>
      </dgm:t>
    </dgm:pt>
    <dgm:pt modelId="{CD58B4C5-EF7B-424B-85A3-7E70D10FAC95}" type="pres">
      <dgm:prSet presAssocID="{E0EFEBBE-BE17-4BA4-AD03-29A84BE4429F}" presName="Name0" presStyleCnt="0">
        <dgm:presLayoutVars>
          <dgm:dir/>
          <dgm:resizeHandles val="exact"/>
        </dgm:presLayoutVars>
      </dgm:prSet>
      <dgm:spPr/>
    </dgm:pt>
    <dgm:pt modelId="{A983113C-9A9D-4D5D-B832-DA639C9349D3}" type="pres">
      <dgm:prSet presAssocID="{E0EFEBBE-BE17-4BA4-AD03-29A84BE4429F}" presName="vNodes" presStyleCnt="0"/>
      <dgm:spPr/>
    </dgm:pt>
    <dgm:pt modelId="{FD7F8962-8D2A-4311-B5D2-1563AAA93B6A}" type="pres">
      <dgm:prSet presAssocID="{7464F83A-F42B-4812-A878-72C49CCBFC51}" presName="node" presStyleLbl="node1" presStyleIdx="0" presStyleCnt="6" custScaleX="315195" custScaleY="190128" custLinFactY="34446" custLinFactNeighborX="-1219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94D401-570C-4473-B6C0-739D8B16349F}" type="pres">
      <dgm:prSet presAssocID="{5FC9862B-C090-44D8-9181-170ECC43E453}" presName="spacerT" presStyleCnt="0"/>
      <dgm:spPr/>
    </dgm:pt>
    <dgm:pt modelId="{3C2B7A9A-026D-4E05-A64F-A09FF3DE243F}" type="pres">
      <dgm:prSet presAssocID="{5FC9862B-C090-44D8-9181-170ECC43E453}" presName="sibTrans" presStyleLbl="sibTrans2D1" presStyleIdx="0" presStyleCnt="5" custAng="19400798" custFlipHor="0" custScaleX="217489" custLinFactX="-200000" custLinFactY="-13672" custLinFactNeighborX="-241192" custLinFactNeighborY="-100000"/>
      <dgm:spPr>
        <a:prstGeom prst="leftArrow">
          <a:avLst/>
        </a:prstGeom>
      </dgm:spPr>
      <dgm:t>
        <a:bodyPr/>
        <a:lstStyle/>
        <a:p>
          <a:endParaRPr lang="ru-RU"/>
        </a:p>
      </dgm:t>
    </dgm:pt>
    <dgm:pt modelId="{B1F982DA-DB4B-42C9-B01C-C1927FF99249}" type="pres">
      <dgm:prSet presAssocID="{5FC9862B-C090-44D8-9181-170ECC43E453}" presName="spacerB" presStyleCnt="0"/>
      <dgm:spPr/>
    </dgm:pt>
    <dgm:pt modelId="{8070B363-A6E7-480D-ACD8-B82FBA35A598}" type="pres">
      <dgm:prSet presAssocID="{BFAE65FC-1EE9-4F9A-BCD9-53FB07482F5C}" presName="node" presStyleLbl="node1" presStyleIdx="1" presStyleCnt="6" custScaleX="335832" custScaleY="190128" custLinFactX="-200000" custLinFactNeighborX="-273748" custLinFactNeighborY="357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9CB1A7-7B14-432B-B1C5-5C71421E1B39}" type="pres">
      <dgm:prSet presAssocID="{1A4C1AE6-81B7-4E43-A907-C5F0EC2E3E89}" presName="spacerT" presStyleCnt="0"/>
      <dgm:spPr/>
    </dgm:pt>
    <dgm:pt modelId="{617CCDF9-BAC4-4AE2-95C0-EAD1AE175ED0}" type="pres">
      <dgm:prSet presAssocID="{1A4C1AE6-81B7-4E43-A907-C5F0EC2E3E89}" presName="sibTrans" presStyleLbl="sibTrans2D1" presStyleIdx="1" presStyleCnt="5" custAng="2260779" custScaleX="247361" custLinFactX="-200000" custLinFactY="31325" custLinFactNeighborX="-229834" custLinFactNeighborY="100000"/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C60E9A57-64F4-41AA-8A5D-9ECD8DF67801}" type="pres">
      <dgm:prSet presAssocID="{1A4C1AE6-81B7-4E43-A907-C5F0EC2E3E89}" presName="spacerB" presStyleCnt="0"/>
      <dgm:spPr/>
    </dgm:pt>
    <dgm:pt modelId="{00EBADD3-04E4-4487-9E1A-D17F4D442603}" type="pres">
      <dgm:prSet presAssocID="{7B4C5A60-0B6E-4649-917E-C7C44A3268F4}" presName="node" presStyleLbl="node1" presStyleIdx="2" presStyleCnt="6" custScaleX="348620" custScaleY="190128" custLinFactY="-2661" custLinFactNeighborX="91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711E4C-2923-4CA6-886A-507D79C0EDA8}" type="pres">
      <dgm:prSet presAssocID="{439C2107-FB88-4084-AB6A-1EFF72F8EFD4}" presName="spacerT" presStyleCnt="0"/>
      <dgm:spPr/>
    </dgm:pt>
    <dgm:pt modelId="{903DE356-4FED-45B8-8A9E-F47900A06EB4}" type="pres">
      <dgm:prSet presAssocID="{439C2107-FB88-4084-AB6A-1EFF72F8EFD4}" presName="sibTrans" presStyleLbl="sibTrans2D1" presStyleIdx="2" presStyleCnt="5" custAng="19603883" custScaleX="276041" custLinFactX="-186639" custLinFactY="-19544" custLinFactNeighborX="-200000" custLinFactNeighborY="-100000"/>
      <dgm:spPr>
        <a:prstGeom prst="leftArrow">
          <a:avLst/>
        </a:prstGeom>
      </dgm:spPr>
      <dgm:t>
        <a:bodyPr/>
        <a:lstStyle/>
        <a:p>
          <a:endParaRPr lang="ru-RU"/>
        </a:p>
      </dgm:t>
    </dgm:pt>
    <dgm:pt modelId="{C6F76B46-79FD-40BF-84B2-8F46A4376452}" type="pres">
      <dgm:prSet presAssocID="{439C2107-FB88-4084-AB6A-1EFF72F8EFD4}" presName="spacerB" presStyleCnt="0"/>
      <dgm:spPr/>
    </dgm:pt>
    <dgm:pt modelId="{3E9584D8-6157-4999-AECC-29540B305848}" type="pres">
      <dgm:prSet presAssocID="{08DB4076-9F5A-4C82-BCAA-0083A1A0F108}" presName="node" presStyleLbl="node1" presStyleIdx="3" presStyleCnt="6" custScaleX="355875" custScaleY="190128" custLinFactX="-200000" custLinFactNeighborX="-273749" custLinFactNeighborY="-954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28B056-4761-47F0-89EB-055E14FFC87F}" type="pres">
      <dgm:prSet presAssocID="{FFB02EB8-C700-4B24-8DD5-471B48A36B63}" presName="spacerT" presStyleCnt="0"/>
      <dgm:spPr/>
    </dgm:pt>
    <dgm:pt modelId="{F878CBDB-137C-4F16-816C-B8FB4B5D478B}" type="pres">
      <dgm:prSet presAssocID="{FFB02EB8-C700-4B24-8DD5-471B48A36B63}" presName="sibTrans" presStyleLbl="sibTrans2D1" presStyleIdx="3" presStyleCnt="5" custAng="2203096" custScaleX="251015" custLinFactX="-200000" custLinFactY="26732" custLinFactNeighborX="-254895" custLinFactNeighborY="100000"/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8A3653E9-6F5E-4C3D-9599-1C041E2AA859}" type="pres">
      <dgm:prSet presAssocID="{FFB02EB8-C700-4B24-8DD5-471B48A36B63}" presName="spacerB" presStyleCnt="0"/>
      <dgm:spPr/>
    </dgm:pt>
    <dgm:pt modelId="{027C6B61-87D2-42E2-8A6F-3243D7675715}" type="pres">
      <dgm:prSet presAssocID="{24C83F5A-6C67-4CF9-8EF1-2EEA24C86B27}" presName="node" presStyleLbl="node1" presStyleIdx="4" presStyleCnt="6" custScaleX="382045" custScaleY="190128" custLinFactY="34446" custLinFactNeighborX="-1219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B2B2F8-73D1-44CF-A264-44DA3FD54629}" type="pres">
      <dgm:prSet presAssocID="{E0EFEBBE-BE17-4BA4-AD03-29A84BE4429F}" presName="sibTransLast" presStyleLbl="sibTrans2D1" presStyleIdx="4" presStyleCnt="5" custAng="19553868" custScaleX="214328" custScaleY="335996" custLinFactY="400000" custLinFactNeighborX="7947" custLinFactNeighborY="473991"/>
      <dgm:spPr/>
      <dgm:t>
        <a:bodyPr/>
        <a:lstStyle/>
        <a:p>
          <a:endParaRPr lang="ru-RU"/>
        </a:p>
      </dgm:t>
    </dgm:pt>
    <dgm:pt modelId="{D70F97EF-23C2-4F0A-9176-D6448E757F53}" type="pres">
      <dgm:prSet presAssocID="{E0EFEBBE-BE17-4BA4-AD03-29A84BE4429F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92478019-64B7-4587-A4E8-98EA6580B761}" type="pres">
      <dgm:prSet presAssocID="{E0EFEBBE-BE17-4BA4-AD03-29A84BE4429F}" presName="lastNode" presStyleLbl="node1" presStyleIdx="5" presStyleCnt="6" custScaleX="364833" custScaleY="271814" custLinFactX="122501" custLinFactNeighborX="200000" custLinFactNeighborY="-5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EA7D29-DBF5-4585-8EE4-CCBF9452D8A3}" type="presOf" srcId="{BFAE65FC-1EE9-4F9A-BCD9-53FB07482F5C}" destId="{8070B363-A6E7-480D-ACD8-B82FBA35A598}" srcOrd="0" destOrd="0" presId="urn:microsoft.com/office/officeart/2005/8/layout/equation2"/>
    <dgm:cxn modelId="{67AC58F3-F462-4864-BA1B-5DAEB768BC4D}" type="presOf" srcId="{7B4C5A60-0B6E-4649-917E-C7C44A3268F4}" destId="{00EBADD3-04E4-4487-9E1A-D17F4D442603}" srcOrd="0" destOrd="0" presId="urn:microsoft.com/office/officeart/2005/8/layout/equation2"/>
    <dgm:cxn modelId="{E519B72F-5581-4037-85A0-B876AB86ED92}" type="presOf" srcId="{439C2107-FB88-4084-AB6A-1EFF72F8EFD4}" destId="{903DE356-4FED-45B8-8A9E-F47900A06EB4}" srcOrd="0" destOrd="0" presId="urn:microsoft.com/office/officeart/2005/8/layout/equation2"/>
    <dgm:cxn modelId="{11AAC404-F77C-4356-B552-241496CC2804}" type="presOf" srcId="{E0EFEBBE-BE17-4BA4-AD03-29A84BE4429F}" destId="{CD58B4C5-EF7B-424B-85A3-7E70D10FAC95}" srcOrd="0" destOrd="0" presId="urn:microsoft.com/office/officeart/2005/8/layout/equation2"/>
    <dgm:cxn modelId="{61A844F7-6FA6-4FB2-8230-707E8FAE4DAB}" srcId="{E0EFEBBE-BE17-4BA4-AD03-29A84BE4429F}" destId="{BFAE65FC-1EE9-4F9A-BCD9-53FB07482F5C}" srcOrd="1" destOrd="0" parTransId="{4625DCEE-9D39-4EBC-87A9-E27EBC25E194}" sibTransId="{1A4C1AE6-81B7-4E43-A907-C5F0EC2E3E89}"/>
    <dgm:cxn modelId="{045E32AC-51C8-4821-81DB-00DDFA724A38}" srcId="{E0EFEBBE-BE17-4BA4-AD03-29A84BE4429F}" destId="{24C83F5A-6C67-4CF9-8EF1-2EEA24C86B27}" srcOrd="4" destOrd="0" parTransId="{F576D380-2BE0-4F92-A7E5-660CFBFD581C}" sibTransId="{39D159C4-C675-413B-AD7D-9EE0BDCBAD49}"/>
    <dgm:cxn modelId="{12A4401A-27E3-48D5-9D1D-C17DB7B0826E}" type="presOf" srcId="{7464F83A-F42B-4812-A878-72C49CCBFC51}" destId="{FD7F8962-8D2A-4311-B5D2-1563AAA93B6A}" srcOrd="0" destOrd="0" presId="urn:microsoft.com/office/officeart/2005/8/layout/equation2"/>
    <dgm:cxn modelId="{B9457E80-0043-4EF6-B3C3-C92C856179F2}" type="presOf" srcId="{1A4C1AE6-81B7-4E43-A907-C5F0EC2E3E89}" destId="{617CCDF9-BAC4-4AE2-95C0-EAD1AE175ED0}" srcOrd="0" destOrd="0" presId="urn:microsoft.com/office/officeart/2005/8/layout/equation2"/>
    <dgm:cxn modelId="{57B880B9-6D48-42DA-9AB3-9857CC9F7894}" type="presOf" srcId="{24C83F5A-6C67-4CF9-8EF1-2EEA24C86B27}" destId="{027C6B61-87D2-42E2-8A6F-3243D7675715}" srcOrd="0" destOrd="0" presId="urn:microsoft.com/office/officeart/2005/8/layout/equation2"/>
    <dgm:cxn modelId="{F0D97A28-F7FB-400D-B06E-58DE86492B34}" type="presOf" srcId="{FFB02EB8-C700-4B24-8DD5-471B48A36B63}" destId="{F878CBDB-137C-4F16-816C-B8FB4B5D478B}" srcOrd="0" destOrd="0" presId="urn:microsoft.com/office/officeart/2005/8/layout/equation2"/>
    <dgm:cxn modelId="{5EAC1A06-45F1-4D05-BB16-D7A5FEAD1595}" type="presOf" srcId="{5FC9862B-C090-44D8-9181-170ECC43E453}" destId="{3C2B7A9A-026D-4E05-A64F-A09FF3DE243F}" srcOrd="0" destOrd="0" presId="urn:microsoft.com/office/officeart/2005/8/layout/equation2"/>
    <dgm:cxn modelId="{A8E862DD-A850-4CE9-AC34-79B91989034A}" type="presOf" srcId="{39D159C4-C675-413B-AD7D-9EE0BDCBAD49}" destId="{D70F97EF-23C2-4F0A-9176-D6448E757F53}" srcOrd="1" destOrd="0" presId="urn:microsoft.com/office/officeart/2005/8/layout/equation2"/>
    <dgm:cxn modelId="{E59F6EC3-14BD-451F-B824-9566DF33E2AC}" type="presOf" srcId="{CA502628-44FC-4438-AEA4-43E31121FF09}" destId="{92478019-64B7-4587-A4E8-98EA6580B761}" srcOrd="0" destOrd="0" presId="urn:microsoft.com/office/officeart/2005/8/layout/equation2"/>
    <dgm:cxn modelId="{3E4D037D-2F51-4800-96EA-85DCF02424AA}" srcId="{E0EFEBBE-BE17-4BA4-AD03-29A84BE4429F}" destId="{7464F83A-F42B-4812-A878-72C49CCBFC51}" srcOrd="0" destOrd="0" parTransId="{90326532-0A32-4AE5-AF4D-55F6385F471A}" sibTransId="{5FC9862B-C090-44D8-9181-170ECC43E453}"/>
    <dgm:cxn modelId="{82BE6DA7-7B20-4EEE-BB26-945044C622B5}" type="presOf" srcId="{39D159C4-C675-413B-AD7D-9EE0BDCBAD49}" destId="{32B2B2F8-73D1-44CF-A264-44DA3FD54629}" srcOrd="0" destOrd="0" presId="urn:microsoft.com/office/officeart/2005/8/layout/equation2"/>
    <dgm:cxn modelId="{047B5420-53DA-49A9-A04D-C541EBFFEDDE}" srcId="{E0EFEBBE-BE17-4BA4-AD03-29A84BE4429F}" destId="{7B4C5A60-0B6E-4649-917E-C7C44A3268F4}" srcOrd="2" destOrd="0" parTransId="{505FACC6-BDA3-4619-A8A6-67AB27E37EA2}" sibTransId="{439C2107-FB88-4084-AB6A-1EFF72F8EFD4}"/>
    <dgm:cxn modelId="{58BD44A5-8022-4A26-A7F3-AA0C9EF93B82}" srcId="{E0EFEBBE-BE17-4BA4-AD03-29A84BE4429F}" destId="{CA502628-44FC-4438-AEA4-43E31121FF09}" srcOrd="5" destOrd="0" parTransId="{F6265F1F-3F62-41D1-B44F-ECFFF2648E17}" sibTransId="{31F9FF6D-1D65-4AAA-B10A-3F609FE4D8C8}"/>
    <dgm:cxn modelId="{AF42F9CA-7540-42E9-AE94-DA438A3AD56B}" type="presOf" srcId="{08DB4076-9F5A-4C82-BCAA-0083A1A0F108}" destId="{3E9584D8-6157-4999-AECC-29540B305848}" srcOrd="0" destOrd="0" presId="urn:microsoft.com/office/officeart/2005/8/layout/equation2"/>
    <dgm:cxn modelId="{D776F164-D14D-49A4-B86E-C95C958A8411}" srcId="{E0EFEBBE-BE17-4BA4-AD03-29A84BE4429F}" destId="{08DB4076-9F5A-4C82-BCAA-0083A1A0F108}" srcOrd="3" destOrd="0" parTransId="{8F583AA4-5361-4C5A-955A-FD49D2EE90ED}" sibTransId="{FFB02EB8-C700-4B24-8DD5-471B48A36B63}"/>
    <dgm:cxn modelId="{90B65228-8FC7-4060-A002-E420825A32B9}" type="presParOf" srcId="{CD58B4C5-EF7B-424B-85A3-7E70D10FAC95}" destId="{A983113C-9A9D-4D5D-B832-DA639C9349D3}" srcOrd="0" destOrd="0" presId="urn:microsoft.com/office/officeart/2005/8/layout/equation2"/>
    <dgm:cxn modelId="{EC575F1D-7E56-4C52-B0EE-4AC3E62385E6}" type="presParOf" srcId="{A983113C-9A9D-4D5D-B832-DA639C9349D3}" destId="{FD7F8962-8D2A-4311-B5D2-1563AAA93B6A}" srcOrd="0" destOrd="0" presId="urn:microsoft.com/office/officeart/2005/8/layout/equation2"/>
    <dgm:cxn modelId="{0AEB0248-5160-4913-9FFD-EAE966B97A71}" type="presParOf" srcId="{A983113C-9A9D-4D5D-B832-DA639C9349D3}" destId="{8F94D401-570C-4473-B6C0-739D8B16349F}" srcOrd="1" destOrd="0" presId="urn:microsoft.com/office/officeart/2005/8/layout/equation2"/>
    <dgm:cxn modelId="{6B3D3016-AC6B-489D-97B2-DD8DBC9FF419}" type="presParOf" srcId="{A983113C-9A9D-4D5D-B832-DA639C9349D3}" destId="{3C2B7A9A-026D-4E05-A64F-A09FF3DE243F}" srcOrd="2" destOrd="0" presId="urn:microsoft.com/office/officeart/2005/8/layout/equation2"/>
    <dgm:cxn modelId="{BB0072AB-C32C-4864-8CD6-6D73BC5C1767}" type="presParOf" srcId="{A983113C-9A9D-4D5D-B832-DA639C9349D3}" destId="{B1F982DA-DB4B-42C9-B01C-C1927FF99249}" srcOrd="3" destOrd="0" presId="urn:microsoft.com/office/officeart/2005/8/layout/equation2"/>
    <dgm:cxn modelId="{6DA36C52-85B4-41FC-984E-DAA2BE841CA5}" type="presParOf" srcId="{A983113C-9A9D-4D5D-B832-DA639C9349D3}" destId="{8070B363-A6E7-480D-ACD8-B82FBA35A598}" srcOrd="4" destOrd="0" presId="urn:microsoft.com/office/officeart/2005/8/layout/equation2"/>
    <dgm:cxn modelId="{BBE67385-B051-4D8E-B294-B0984B02183F}" type="presParOf" srcId="{A983113C-9A9D-4D5D-B832-DA639C9349D3}" destId="{D39CB1A7-7B14-432B-B1C5-5C71421E1B39}" srcOrd="5" destOrd="0" presId="urn:microsoft.com/office/officeart/2005/8/layout/equation2"/>
    <dgm:cxn modelId="{01A9A9BA-A1AB-410C-9FCC-E0338AA33001}" type="presParOf" srcId="{A983113C-9A9D-4D5D-B832-DA639C9349D3}" destId="{617CCDF9-BAC4-4AE2-95C0-EAD1AE175ED0}" srcOrd="6" destOrd="0" presId="urn:microsoft.com/office/officeart/2005/8/layout/equation2"/>
    <dgm:cxn modelId="{9A03D3D6-0824-4FB7-BE9F-0E699CA29D1F}" type="presParOf" srcId="{A983113C-9A9D-4D5D-B832-DA639C9349D3}" destId="{C60E9A57-64F4-41AA-8A5D-9ECD8DF67801}" srcOrd="7" destOrd="0" presId="urn:microsoft.com/office/officeart/2005/8/layout/equation2"/>
    <dgm:cxn modelId="{D707A1CE-EAB6-426C-9036-DC9677D1FE0C}" type="presParOf" srcId="{A983113C-9A9D-4D5D-B832-DA639C9349D3}" destId="{00EBADD3-04E4-4487-9E1A-D17F4D442603}" srcOrd="8" destOrd="0" presId="urn:microsoft.com/office/officeart/2005/8/layout/equation2"/>
    <dgm:cxn modelId="{046D2746-5B13-49C4-B5B9-317BED429EFE}" type="presParOf" srcId="{A983113C-9A9D-4D5D-B832-DA639C9349D3}" destId="{29711E4C-2923-4CA6-886A-507D79C0EDA8}" srcOrd="9" destOrd="0" presId="urn:microsoft.com/office/officeart/2005/8/layout/equation2"/>
    <dgm:cxn modelId="{42042617-62D2-4514-91F7-BE668B47DF2C}" type="presParOf" srcId="{A983113C-9A9D-4D5D-B832-DA639C9349D3}" destId="{903DE356-4FED-45B8-8A9E-F47900A06EB4}" srcOrd="10" destOrd="0" presId="urn:microsoft.com/office/officeart/2005/8/layout/equation2"/>
    <dgm:cxn modelId="{96BD74E9-349A-49CF-92C1-843FCF159586}" type="presParOf" srcId="{A983113C-9A9D-4D5D-B832-DA639C9349D3}" destId="{C6F76B46-79FD-40BF-84B2-8F46A4376452}" srcOrd="11" destOrd="0" presId="urn:microsoft.com/office/officeart/2005/8/layout/equation2"/>
    <dgm:cxn modelId="{20A35B0B-59A2-46E6-B353-8DCCD184E350}" type="presParOf" srcId="{A983113C-9A9D-4D5D-B832-DA639C9349D3}" destId="{3E9584D8-6157-4999-AECC-29540B305848}" srcOrd="12" destOrd="0" presId="urn:microsoft.com/office/officeart/2005/8/layout/equation2"/>
    <dgm:cxn modelId="{ABA5FE46-A746-4CD8-BC50-677645271627}" type="presParOf" srcId="{A983113C-9A9D-4D5D-B832-DA639C9349D3}" destId="{5D28B056-4761-47F0-89EB-055E14FFC87F}" srcOrd="13" destOrd="0" presId="urn:microsoft.com/office/officeart/2005/8/layout/equation2"/>
    <dgm:cxn modelId="{176F292E-88B2-4C5F-9042-85B67B6E5E28}" type="presParOf" srcId="{A983113C-9A9D-4D5D-B832-DA639C9349D3}" destId="{F878CBDB-137C-4F16-816C-B8FB4B5D478B}" srcOrd="14" destOrd="0" presId="urn:microsoft.com/office/officeart/2005/8/layout/equation2"/>
    <dgm:cxn modelId="{C4C1A563-6250-4E7E-806B-1E433459C51D}" type="presParOf" srcId="{A983113C-9A9D-4D5D-B832-DA639C9349D3}" destId="{8A3653E9-6F5E-4C3D-9599-1C041E2AA859}" srcOrd="15" destOrd="0" presId="urn:microsoft.com/office/officeart/2005/8/layout/equation2"/>
    <dgm:cxn modelId="{EC2ED69B-7FC1-47C3-9017-BB4BDAA40029}" type="presParOf" srcId="{A983113C-9A9D-4D5D-B832-DA639C9349D3}" destId="{027C6B61-87D2-42E2-8A6F-3243D7675715}" srcOrd="16" destOrd="0" presId="urn:microsoft.com/office/officeart/2005/8/layout/equation2"/>
    <dgm:cxn modelId="{06AA90E8-CF4C-42D7-A84D-5872473C8F44}" type="presParOf" srcId="{CD58B4C5-EF7B-424B-85A3-7E70D10FAC95}" destId="{32B2B2F8-73D1-44CF-A264-44DA3FD54629}" srcOrd="1" destOrd="0" presId="urn:microsoft.com/office/officeart/2005/8/layout/equation2"/>
    <dgm:cxn modelId="{38A44DA7-FE7F-4953-9EDF-BAA51B545E33}" type="presParOf" srcId="{32B2B2F8-73D1-44CF-A264-44DA3FD54629}" destId="{D70F97EF-23C2-4F0A-9176-D6448E757F53}" srcOrd="0" destOrd="0" presId="urn:microsoft.com/office/officeart/2005/8/layout/equation2"/>
    <dgm:cxn modelId="{3ABFD6B8-C1C7-4DA6-8FC5-17D7851D7333}" type="presParOf" srcId="{CD58B4C5-EF7B-424B-85A3-7E70D10FAC95}" destId="{92478019-64B7-4587-A4E8-98EA6580B761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ltGray">
      <p:bgPr>
        <a:gradFill rotWithShape="0">
          <a:gsLst>
            <a:gs pos="0">
              <a:schemeClr val="accent1"/>
            </a:gs>
            <a:gs pos="50000">
              <a:schemeClr val="tx2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2" name="Rectangle 50"/>
          <p:cNvSpPr>
            <a:spLocks noChangeArrowheads="1"/>
          </p:cNvSpPr>
          <p:nvPr/>
        </p:nvSpPr>
        <p:spPr bwMode="ltGray">
          <a:xfrm>
            <a:off x="0" y="0"/>
            <a:ext cx="2819400" cy="38862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accent2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24" name="Rectangle 52"/>
          <p:cNvSpPr>
            <a:spLocks noChangeArrowheads="1"/>
          </p:cNvSpPr>
          <p:nvPr/>
        </p:nvSpPr>
        <p:spPr bwMode="ltGray">
          <a:xfrm>
            <a:off x="2819400" y="3863975"/>
            <a:ext cx="6324600" cy="3003550"/>
          </a:xfrm>
          <a:prstGeom prst="rect">
            <a:avLst/>
          </a:prstGeom>
          <a:gradFill rotWithShape="1">
            <a:gsLst>
              <a:gs pos="0">
                <a:schemeClr val="accent2">
                  <a:alpha val="42000"/>
                </a:schemeClr>
              </a:gs>
              <a:gs pos="100000">
                <a:schemeClr val="tx2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26" name="Rectangle 54"/>
          <p:cNvSpPr>
            <a:spLocks noChangeArrowheads="1"/>
          </p:cNvSpPr>
          <p:nvPr/>
        </p:nvSpPr>
        <p:spPr bwMode="ltGray">
          <a:xfrm>
            <a:off x="9525" y="3875088"/>
            <a:ext cx="2809875" cy="2982912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shade val="46275"/>
                  <a:invGamma/>
                </a:schemeClr>
              </a:gs>
              <a:gs pos="100000">
                <a:schemeClr val="tx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27" name="AutoShape 55"/>
          <p:cNvSpPr>
            <a:spLocks noChangeArrowheads="1"/>
          </p:cNvSpPr>
          <p:nvPr/>
        </p:nvSpPr>
        <p:spPr bwMode="ltGray">
          <a:xfrm>
            <a:off x="152400" y="152400"/>
            <a:ext cx="8839200" cy="6477000"/>
          </a:xfrm>
          <a:prstGeom prst="roundRect">
            <a:avLst>
              <a:gd name="adj" fmla="val 16667"/>
            </a:avLst>
          </a:prstGeom>
          <a:solidFill>
            <a:schemeClr val="accent1">
              <a:alpha val="67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29400"/>
            <a:ext cx="2895600" cy="152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629400"/>
            <a:ext cx="2133600" cy="152400"/>
          </a:xfrm>
        </p:spPr>
        <p:txBody>
          <a:bodyPr/>
          <a:lstStyle>
            <a:lvl1pPr>
              <a:defRPr/>
            </a:lvl1pPr>
          </a:lstStyle>
          <a:p>
            <a:fld id="{869344AA-FC83-4B2C-B52D-23FD123D6C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629400"/>
            <a:ext cx="2133600" cy="152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53" name="Oval 81"/>
          <p:cNvSpPr>
            <a:spLocks noChangeArrowheads="1"/>
          </p:cNvSpPr>
          <p:nvPr/>
        </p:nvSpPr>
        <p:spPr bwMode="ltGray">
          <a:xfrm>
            <a:off x="2819400" y="457200"/>
            <a:ext cx="3505200" cy="3429000"/>
          </a:xfrm>
          <a:prstGeom prst="ellipse">
            <a:avLst/>
          </a:prstGeom>
          <a:gradFill rotWithShape="1">
            <a:gsLst>
              <a:gs pos="0">
                <a:schemeClr val="accent1">
                  <a:alpha val="39000"/>
                </a:schemeClr>
              </a:gs>
              <a:gs pos="100000">
                <a:schemeClr val="accent1">
                  <a:gamma/>
                  <a:tint val="75686"/>
                  <a:invGamma/>
                </a:schemeClr>
              </a:gs>
            </a:gsLst>
            <a:lin ang="18900000" scaled="1"/>
          </a:gradFill>
          <a:ln w="19050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54" name="Oval 82"/>
          <p:cNvSpPr>
            <a:spLocks noChangeArrowheads="1"/>
          </p:cNvSpPr>
          <p:nvPr/>
        </p:nvSpPr>
        <p:spPr bwMode="gray">
          <a:xfrm>
            <a:off x="1295400" y="3886200"/>
            <a:ext cx="1524000" cy="1600200"/>
          </a:xfrm>
          <a:prstGeom prst="ellipse">
            <a:avLst/>
          </a:prstGeom>
          <a:gradFill rotWithShape="1">
            <a:gsLst>
              <a:gs pos="0">
                <a:schemeClr val="accent2">
                  <a:alpha val="24001"/>
                </a:schemeClr>
              </a:gs>
              <a:gs pos="100000">
                <a:schemeClr val="accent2">
                  <a:gamma/>
                  <a:tint val="69804"/>
                  <a:invGamma/>
                  <a:alpha val="42000"/>
                </a:schemeClr>
              </a:gs>
            </a:gsLst>
            <a:lin ang="18900000" scaled="1"/>
          </a:gradFill>
          <a:ln w="19050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55" name="Oval 83"/>
          <p:cNvSpPr>
            <a:spLocks noChangeArrowheads="1"/>
          </p:cNvSpPr>
          <p:nvPr/>
        </p:nvSpPr>
        <p:spPr bwMode="ltGray">
          <a:xfrm>
            <a:off x="876300" y="298450"/>
            <a:ext cx="6178550" cy="61785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24314"/>
                  <a:invGamma/>
                  <a:alpha val="32001"/>
                </a:schemeClr>
              </a:gs>
              <a:gs pos="100000">
                <a:schemeClr val="accent1">
                  <a:alpha val="8000"/>
                </a:schemeClr>
              </a:gs>
            </a:gsLst>
            <a:lin ang="5400000" scaled="1"/>
          </a:gradFill>
          <a:ln w="19050" cap="rnd">
            <a:solidFill>
              <a:schemeClr val="bg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2514600"/>
            <a:ext cx="5410200" cy="1241425"/>
          </a:xfrm>
        </p:spPr>
        <p:txBody>
          <a:bodyPr/>
          <a:lstStyle>
            <a:lvl1pPr algn="l">
              <a:defRPr sz="5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038600"/>
            <a:ext cx="57912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114800" y="5691188"/>
            <a:ext cx="1079500" cy="633412"/>
            <a:chOff x="2680" y="3678"/>
            <a:chExt cx="680" cy="399"/>
          </a:xfrm>
        </p:grpSpPr>
        <p:sp>
          <p:nvSpPr>
            <p:cNvPr id="3086" name="Text Box 14"/>
            <p:cNvSpPr txBox="1">
              <a:spLocks noChangeArrowheads="1"/>
            </p:cNvSpPr>
            <p:nvPr/>
          </p:nvSpPr>
          <p:spPr bwMode="gray">
            <a:xfrm>
              <a:off x="2680" y="3789"/>
              <a:ext cx="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2400" b="1"/>
                <a:t>LOGO</a:t>
              </a:r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gray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6172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6172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6200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629400"/>
            <a:ext cx="2133600" cy="173038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173038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629400"/>
            <a:ext cx="2133600" cy="173038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gradFill rotWithShape="0">
          <a:gsLst>
            <a:gs pos="0">
              <a:schemeClr val="accent1">
                <a:gamma/>
                <a:shade val="84706"/>
                <a:invGamma/>
              </a:schemeClr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Rectangle 41"/>
          <p:cNvSpPr>
            <a:spLocks noChangeArrowheads="1"/>
          </p:cNvSpPr>
          <p:nvPr/>
        </p:nvSpPr>
        <p:spPr bwMode="ltGray">
          <a:xfrm>
            <a:off x="0" y="0"/>
            <a:ext cx="990600" cy="914400"/>
          </a:xfrm>
          <a:prstGeom prst="rect">
            <a:avLst/>
          </a:prstGeom>
          <a:gradFill rotWithShape="1">
            <a:gsLst>
              <a:gs pos="0">
                <a:schemeClr val="accent1">
                  <a:alpha val="35001"/>
                </a:schemeClr>
              </a:gs>
              <a:gs pos="100000">
                <a:schemeClr val="tx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66" name="Rectangle 42"/>
          <p:cNvSpPr>
            <a:spLocks noChangeArrowheads="1"/>
          </p:cNvSpPr>
          <p:nvPr/>
        </p:nvSpPr>
        <p:spPr bwMode="ltGray">
          <a:xfrm>
            <a:off x="990600" y="914400"/>
            <a:ext cx="8153400" cy="5943600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shade val="66667"/>
                  <a:invGamma/>
                </a:schemeClr>
              </a:gs>
              <a:gs pos="100000">
                <a:schemeClr val="tx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ltGray">
          <a:xfrm>
            <a:off x="0" y="914400"/>
            <a:ext cx="990600" cy="59436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accent1">
                  <a:alpha val="59000"/>
                </a:schemeClr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68" name="AutoShape 44"/>
          <p:cNvSpPr>
            <a:spLocks noChangeArrowheads="1"/>
          </p:cNvSpPr>
          <p:nvPr/>
        </p:nvSpPr>
        <p:spPr bwMode="white">
          <a:xfrm>
            <a:off x="152400" y="152400"/>
            <a:ext cx="8839200" cy="6477000"/>
          </a:xfrm>
          <a:prstGeom prst="roundRect">
            <a:avLst>
              <a:gd name="adj" fmla="val 16667"/>
            </a:avLst>
          </a:prstGeom>
          <a:solidFill>
            <a:schemeClr val="accent1">
              <a:alpha val="56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29400"/>
            <a:ext cx="2133600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9400"/>
            <a:ext cx="2133600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4800"/>
            <a:ext cx="76200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v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6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2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548680"/>
            <a:ext cx="8784976" cy="2808312"/>
          </a:xfrm>
        </p:spPr>
        <p:txBody>
          <a:bodyPr/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ОРГАНИЗАЦИЯ КОНЦЕРТНОЙ ДЕЯТЕЛЬНОСТИ В УЧРЕЖДЕНИЯХ ДОПОЛНИТЕЛЬНОГО ОБРАЗОВАНИЯ ДЕТЕЙ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71800" y="4038600"/>
            <a:ext cx="5791200" cy="2126704"/>
          </a:xfrm>
        </p:spPr>
        <p:txBody>
          <a:bodyPr/>
          <a:lstStyle/>
          <a:p>
            <a:pPr algn="r"/>
            <a:r>
              <a:rPr lang="ru-RU" dirty="0" smtClean="0"/>
              <a:t>Составила: Андреева Наталия Николаевна </a:t>
            </a:r>
          </a:p>
          <a:p>
            <a:pPr algn="r"/>
            <a:r>
              <a:rPr lang="ru-RU" dirty="0" smtClean="0"/>
              <a:t>– педагог-организатор </a:t>
            </a:r>
          </a:p>
          <a:p>
            <a:pPr algn="r"/>
            <a:r>
              <a:rPr lang="ru-RU" dirty="0" smtClean="0"/>
              <a:t>МБОУ ДОД ДДТ№2, </a:t>
            </a:r>
          </a:p>
          <a:p>
            <a:pPr algn="r"/>
            <a:r>
              <a:rPr lang="ru-RU" dirty="0" smtClean="0"/>
              <a:t>г.Заполярный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62710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ТЕХНОЛОГИЯ ПОДГОТОВКИ И ПРОВЕДЕНИЯ КОНЦЕРТА</a:t>
            </a:r>
          </a:p>
          <a:p>
            <a:pPr algn="ctr">
              <a:buNone/>
            </a:pPr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ctr">
              <a:buNone/>
            </a:pPr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ctr">
              <a:buNone/>
            </a:pP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Первый этап – этап планирования</a:t>
            </a:r>
            <a:r>
              <a:rPr lang="ru-RU" dirty="0" smtClean="0">
                <a:latin typeface="Bookman Old Style" pitchFamily="18" charset="0"/>
              </a:rPr>
              <a:t>. </a:t>
            </a:r>
          </a:p>
          <a:p>
            <a:pPr algn="ctr">
              <a:buNone/>
            </a:pPr>
            <a:endParaRPr lang="ru-RU" sz="1050" dirty="0" smtClean="0">
              <a:latin typeface="Bookman Old Style" pitchFamily="18" charset="0"/>
            </a:endParaRPr>
          </a:p>
          <a:p>
            <a:pPr algn="ctr"/>
            <a:r>
              <a:rPr lang="ru-RU" dirty="0" smtClean="0">
                <a:latin typeface="Bookman Old Style" pitchFamily="18" charset="0"/>
              </a:rPr>
              <a:t>создание творческой группы;</a:t>
            </a:r>
            <a:endParaRPr lang="ru-RU" sz="800" dirty="0" smtClean="0">
              <a:latin typeface="Bookman Old Style" pitchFamily="18" charset="0"/>
            </a:endParaRPr>
          </a:p>
          <a:p>
            <a:pPr algn="ctr">
              <a:buNone/>
            </a:pPr>
            <a:endParaRPr lang="ru-RU" dirty="0" smtClean="0">
              <a:latin typeface="Bookman Old Style" pitchFamily="18" charset="0"/>
            </a:endParaRPr>
          </a:p>
          <a:p>
            <a:pPr algn="ctr"/>
            <a:r>
              <a:rPr lang="ru-RU" dirty="0" smtClean="0">
                <a:latin typeface="Bookman Old Style" pitchFamily="18" charset="0"/>
              </a:rPr>
              <a:t>распределение участников творческой группы по направлениям деятельности;</a:t>
            </a:r>
            <a:endParaRPr lang="ru-RU" sz="800" dirty="0" smtClean="0">
              <a:latin typeface="Bookman Old Style" pitchFamily="18" charset="0"/>
            </a:endParaRPr>
          </a:p>
          <a:p>
            <a:pPr algn="ctr">
              <a:buNone/>
            </a:pPr>
            <a:endParaRPr lang="ru-RU" dirty="0" smtClean="0">
              <a:latin typeface="Bookman Old Style" pitchFamily="18" charset="0"/>
            </a:endParaRPr>
          </a:p>
          <a:p>
            <a:pPr algn="ctr"/>
            <a:r>
              <a:rPr lang="ru-RU" dirty="0" smtClean="0">
                <a:latin typeface="Bookman Old Style" pitchFamily="18" charset="0"/>
              </a:rPr>
              <a:t>определение формы проведения программы, места и времени.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62710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ТЕХНОЛОГИЯ ПОДГОТОВКИ И ПРОВЕДЕНИЯ КОНЦЕРТА</a:t>
            </a:r>
          </a:p>
          <a:p>
            <a:pPr algn="ctr">
              <a:buNone/>
            </a:pPr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ctr">
              <a:buNone/>
            </a:pPr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ctr">
              <a:buNone/>
            </a:pP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Второй этап– этап составления</a:t>
            </a:r>
            <a:r>
              <a:rPr lang="ru-RU" dirty="0" smtClean="0">
                <a:latin typeface="Bookman Old Style" pitchFamily="18" charset="0"/>
              </a:rPr>
              <a:t>, </a:t>
            </a:r>
            <a:endParaRPr lang="ru-RU" sz="800" dirty="0" smtClean="0">
              <a:latin typeface="Bookman Old Style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Bookman Old Style" pitchFamily="18" charset="0"/>
              </a:rPr>
              <a:t>обсуждения и утверждения программы. </a:t>
            </a:r>
          </a:p>
          <a:p>
            <a:pPr algn="ctr">
              <a:buNone/>
            </a:pPr>
            <a:endParaRPr lang="ru-RU" dirty="0" smtClean="0">
              <a:latin typeface="Bookman Old Style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Bookman Old Style" pitchFamily="18" charset="0"/>
              </a:rPr>
              <a:t>Программа – это подробный перечень номеров концерта. </a:t>
            </a:r>
          </a:p>
          <a:p>
            <a:pPr algn="ctr">
              <a:buNone/>
            </a:pPr>
            <a:endParaRPr lang="ru-RU" sz="1050" dirty="0" smtClean="0">
              <a:latin typeface="Bookman Old Style" pitchFamily="18" charset="0"/>
            </a:endParaRPr>
          </a:p>
          <a:p>
            <a:pPr algn="ctr">
              <a:buNone/>
            </a:pPr>
            <a:endParaRPr lang="ru-RU" dirty="0" smtClean="0">
              <a:latin typeface="Bookman Old Style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62710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ТЕХНОЛОГИЯ ПОДГОТОВКИ И ПРОВЕДЕНИЯ КОНЦЕРТА</a:t>
            </a:r>
          </a:p>
          <a:p>
            <a:pPr algn="ctr">
              <a:buNone/>
            </a:pPr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ctr">
              <a:buNone/>
            </a:pPr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ctr">
              <a:buNone/>
            </a:pP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Третий этап – этап осуществления. </a:t>
            </a:r>
          </a:p>
          <a:p>
            <a:pPr algn="ctr"/>
            <a:endParaRPr lang="ru-RU" sz="800" dirty="0" smtClean="0">
              <a:latin typeface="Bookman Old Style" pitchFamily="18" charset="0"/>
            </a:endParaRPr>
          </a:p>
          <a:p>
            <a:pPr algn="ctr"/>
            <a:r>
              <a:rPr lang="ru-RU" dirty="0" smtClean="0">
                <a:latin typeface="Bookman Old Style" pitchFamily="18" charset="0"/>
              </a:rPr>
              <a:t>работу с творческими коллективами;</a:t>
            </a:r>
          </a:p>
          <a:p>
            <a:pPr algn="ctr"/>
            <a:r>
              <a:rPr lang="ru-RU" dirty="0" smtClean="0">
                <a:latin typeface="Bookman Old Style" pitchFamily="18" charset="0"/>
              </a:rPr>
              <a:t>подготовку сценической площадки;</a:t>
            </a:r>
          </a:p>
          <a:p>
            <a:pPr algn="ctr"/>
            <a:r>
              <a:rPr lang="ru-RU" dirty="0" smtClean="0">
                <a:latin typeface="Bookman Old Style" pitchFamily="18" charset="0"/>
              </a:rPr>
              <a:t>подбор и изготовление реквизита и костюмов;</a:t>
            </a:r>
          </a:p>
          <a:p>
            <a:pPr algn="ctr"/>
            <a:r>
              <a:rPr lang="ru-RU" dirty="0" smtClean="0">
                <a:latin typeface="Bookman Old Style" pitchFamily="18" charset="0"/>
              </a:rPr>
              <a:t>звуковое оформление;</a:t>
            </a:r>
          </a:p>
          <a:p>
            <a:pPr algn="ctr"/>
            <a:r>
              <a:rPr lang="ru-RU" dirty="0" smtClean="0">
                <a:latin typeface="Bookman Old Style" pitchFamily="18" charset="0"/>
              </a:rPr>
              <a:t>работу над видеорядом;</a:t>
            </a:r>
          </a:p>
          <a:p>
            <a:pPr algn="ctr"/>
            <a:r>
              <a:rPr lang="ru-RU" dirty="0" smtClean="0">
                <a:latin typeface="Bookman Old Style" pitchFamily="18" charset="0"/>
              </a:rPr>
              <a:t>работу с рекламой.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62710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ТЕХНОЛОГИЯ ПОДГОТОВКИ И ПРОВЕДЕНИЯ КОНЦЕРТА</a:t>
            </a:r>
          </a:p>
          <a:p>
            <a:pPr algn="ctr">
              <a:buNone/>
            </a:pPr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ctr">
              <a:buNone/>
            </a:pPr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ctr">
              <a:buNone/>
            </a:pP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Четвёртый  этап – </a:t>
            </a:r>
            <a:r>
              <a:rPr lang="ru-RU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этап</a:t>
            </a: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подведения итогов и анализа результатов.</a:t>
            </a:r>
          </a:p>
          <a:p>
            <a:pPr algn="ctr">
              <a:buNone/>
            </a:pPr>
            <a:endParaRPr lang="ru-RU" sz="8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ctr">
              <a:buNone/>
            </a:pPr>
            <a:endParaRPr lang="ru-RU" sz="800" dirty="0" smtClean="0">
              <a:latin typeface="Bookman Old Style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Bookman Old Style" pitchFamily="18" charset="0"/>
              </a:rPr>
              <a:t>В ходе этого обсуждения необходимо выяснить, была ли достигнута цель или нет, какие принципиальные ошибки были допущены, или, наоборот, что нового и интересного было достигнуто.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62710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ТЕХНОЛОГИЯ ПОДГОТОВКИ И ПРОВЕДЕНИЯ КОНЦЕРТА</a:t>
            </a:r>
          </a:p>
          <a:p>
            <a:pPr algn="ctr">
              <a:buNone/>
            </a:pPr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ctr">
              <a:buNone/>
            </a:pPr>
            <a:endPara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ctr">
              <a:buNone/>
            </a:pP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Заключительный этап - оформление методического материала:</a:t>
            </a:r>
          </a:p>
          <a:p>
            <a:pPr algn="ctr">
              <a:buNone/>
            </a:pPr>
            <a:endParaRPr lang="ru-RU" sz="8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r>
              <a:rPr lang="ru-RU" sz="1800" dirty="0" smtClean="0">
                <a:latin typeface="Bookman Old Style" pitchFamily="18" charset="0"/>
              </a:rPr>
              <a:t>протоколы заседаний;</a:t>
            </a:r>
          </a:p>
          <a:p>
            <a:r>
              <a:rPr lang="ru-RU" sz="1800" dirty="0" smtClean="0">
                <a:latin typeface="Bookman Old Style" pitchFamily="18" charset="0"/>
              </a:rPr>
              <a:t>план подготовки и проведения программы;</a:t>
            </a:r>
          </a:p>
          <a:p>
            <a:r>
              <a:rPr lang="ru-RU" sz="1800" dirty="0" smtClean="0">
                <a:latin typeface="Bookman Old Style" pitchFamily="18" charset="0"/>
              </a:rPr>
              <a:t>копия сметы расходов;</a:t>
            </a:r>
          </a:p>
          <a:p>
            <a:r>
              <a:rPr lang="ru-RU" sz="1800" dirty="0" smtClean="0">
                <a:latin typeface="Bookman Old Style" pitchFamily="18" charset="0"/>
              </a:rPr>
              <a:t>программа концерта;</a:t>
            </a:r>
          </a:p>
          <a:p>
            <a:r>
              <a:rPr lang="ru-RU" sz="1800" dirty="0" smtClean="0">
                <a:latin typeface="Bookman Old Style" pitchFamily="18" charset="0"/>
              </a:rPr>
              <a:t>сценарий мероприятия;</a:t>
            </a:r>
          </a:p>
          <a:p>
            <a:r>
              <a:rPr lang="ru-RU" sz="1800" dirty="0" smtClean="0">
                <a:latin typeface="Bookman Old Style" pitchFamily="18" charset="0"/>
              </a:rPr>
              <a:t>эскизы оформления и костюмов;</a:t>
            </a:r>
          </a:p>
          <a:p>
            <a:r>
              <a:rPr lang="ru-RU" sz="1800" dirty="0" smtClean="0">
                <a:latin typeface="Bookman Old Style" pitchFamily="18" charset="0"/>
              </a:rPr>
              <a:t>образцы рекламы;</a:t>
            </a:r>
          </a:p>
          <a:p>
            <a:r>
              <a:rPr lang="ru-RU" sz="1800" dirty="0" smtClean="0">
                <a:latin typeface="Bookman Old Style" pitchFamily="18" charset="0"/>
              </a:rPr>
              <a:t>видеоматериал;</a:t>
            </a:r>
          </a:p>
          <a:p>
            <a:r>
              <a:rPr lang="ru-RU" sz="1800" dirty="0" smtClean="0">
                <a:latin typeface="Bookman Old Style" pitchFamily="18" charset="0"/>
              </a:rPr>
              <a:t>отзывы средств массовой информации и зрителей;</a:t>
            </a:r>
          </a:p>
          <a:p>
            <a:r>
              <a:rPr lang="ru-RU" sz="1800" dirty="0" smtClean="0">
                <a:latin typeface="Bookman Old Style" pitchFamily="18" charset="0"/>
              </a:rPr>
              <a:t>протоколы или иные документы с материалами обсуждения анализа проведенного мероприятия.</a:t>
            </a:r>
            <a:endParaRPr lang="ru-RU" sz="18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ТЕХНОЛОГИЧЕСКАЯ ЦЕПОЧКА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РОЛЬ ВЕДУЩЕГО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3000"/>
            <a:ext cx="8858312" cy="533400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Bookman Old Style" pitchFamily="18" charset="0"/>
              </a:rPr>
              <a:t>Ведущий концерта должен обладать острым чувством современного мышления, склада речи, манеры поведения, костюма, всего внутреннего и внешнего облика. </a:t>
            </a:r>
          </a:p>
          <a:p>
            <a:pPr algn="ctr">
              <a:buNone/>
            </a:pPr>
            <a:r>
              <a:rPr lang="ru-RU" dirty="0" smtClean="0">
                <a:latin typeface="Bookman Old Style" pitchFamily="18" charset="0"/>
              </a:rPr>
              <a:t>Он должен хорошо владеть словом и импровизацией, должен уметь подстраиваться под данный концерт, улавливать состав и настроение данной аудитории, настроить публику доброжелательно, внушить ей доверие к себе. Главное условие его успеха – </a:t>
            </a:r>
            <a:r>
              <a:rPr lang="ru-RU" dirty="0" err="1" smtClean="0">
                <a:latin typeface="Bookman Old Style" pitchFamily="18" charset="0"/>
              </a:rPr>
              <a:t>раскрепощенность</a:t>
            </a:r>
            <a:r>
              <a:rPr lang="ru-RU" dirty="0" smtClean="0">
                <a:latin typeface="Bookman Old Style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19834"/>
          </a:xfrm>
        </p:spPr>
        <p:txBody>
          <a:bodyPr anchor="ctr"/>
          <a:lstStyle/>
          <a:p>
            <a:pPr algn="ctr">
              <a:buNone/>
            </a:pP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СПАСИБО</a:t>
            </a:r>
          </a:p>
          <a:p>
            <a:pPr algn="ctr">
              <a:buNone/>
            </a:pP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ЗА </a:t>
            </a:r>
          </a:p>
          <a:p>
            <a:pPr algn="ctr">
              <a:buNone/>
            </a:pP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ВНИМАНИЕ!!!</a:t>
            </a:r>
            <a:endParaRPr lang="ru-RU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КОНЦЕРТ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вид публичных выступлений артистов по определенной, заранее составленной программе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pic>
        <p:nvPicPr>
          <p:cNvPr id="6" name="Рисунок 5" descr="музыка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4509120"/>
            <a:ext cx="2741121" cy="2088232"/>
          </a:xfrm>
          <a:prstGeom prst="ellipse">
            <a:avLst/>
          </a:prstGeom>
        </p:spPr>
      </p:pic>
      <p:pic>
        <p:nvPicPr>
          <p:cNvPr id="9" name="Рисунок 8" descr="музыка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2492896"/>
            <a:ext cx="2690277" cy="2088232"/>
          </a:xfrm>
          <a:prstGeom prst="ellipse">
            <a:avLst/>
          </a:prstGeom>
        </p:spPr>
      </p:pic>
      <p:pic>
        <p:nvPicPr>
          <p:cNvPr id="10" name="Рисунок 9" descr="музыка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00192" y="4509120"/>
            <a:ext cx="2690277" cy="2115437"/>
          </a:xfrm>
          <a:prstGeom prst="ellipse">
            <a:avLst/>
          </a:prstGeom>
        </p:spPr>
      </p:pic>
      <p:pic>
        <p:nvPicPr>
          <p:cNvPr id="11" name="Рисунок 10" descr="музыка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07704" y="2564904"/>
            <a:ext cx="2664296" cy="2088232"/>
          </a:xfrm>
          <a:prstGeom prst="ellipse">
            <a:avLst/>
          </a:prstGeom>
        </p:spPr>
      </p:pic>
      <p:pic>
        <p:nvPicPr>
          <p:cNvPr id="12" name="Рисунок 11" descr="музыка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9512" y="4437112"/>
            <a:ext cx="2690277" cy="2088232"/>
          </a:xfrm>
          <a:prstGeom prst="ellips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ВИДЫ КОНЦЕРТОВ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85860"/>
            <a:ext cx="8784976" cy="5191140"/>
          </a:xfrm>
        </p:spPr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филармонический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i="1" dirty="0" smtClean="0">
                <a:latin typeface="Bookman Old Style" pitchFamily="18" charset="0"/>
              </a:rPr>
              <a:t>эстрадный</a:t>
            </a:r>
            <a:endParaRPr lang="ru-RU" dirty="0">
              <a:latin typeface="Bookman Old Style" pitchFamily="18" charset="0"/>
            </a:endParaRPr>
          </a:p>
        </p:txBody>
      </p:sp>
      <p:pic>
        <p:nvPicPr>
          <p:cNvPr id="4" name="Рисунок 3" descr="80061251_photo_7dd61c57e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571612"/>
            <a:ext cx="3155816" cy="21056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DB4GfR13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43240" y="4143380"/>
            <a:ext cx="3160019" cy="22768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ЭСТРАДНЫЙ КОНЦЕРТ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3000"/>
            <a:ext cx="8572560" cy="5334000"/>
          </a:xfrm>
        </p:spPr>
        <p:txBody>
          <a:bodyPr/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концерты эстрадно-симфонических и эстрадных оркестров, джаз-оркестров и ансамблей, исполняющих легкую инструментальную музыку;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концерты вокальных, вокально-инструментальных и вокально-танцевальных ансамблей;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концерты артистов-вокалистов музыкальной комедии, эстрады и исполнителей народных песен;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концерты артистов разговорного жанра;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концерты эстрадных коллективов с театрализованной программой;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концерты коллективов эстрадно-народного плана, исполняющих легкий, развлекательный репертуар.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ВИДЫ КОНЦЕРТОВ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8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ctr">
              <a:buNone/>
            </a:pP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По целевому назначению:</a:t>
            </a:r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" name="Прямоугольник с двумя вырезанными соседними углами 3"/>
          <p:cNvSpPr/>
          <p:nvPr/>
        </p:nvSpPr>
        <p:spPr bwMode="auto">
          <a:xfrm>
            <a:off x="1285852" y="2357430"/>
            <a:ext cx="2643206" cy="1643074"/>
          </a:xfrm>
          <a:prstGeom prst="snip2SameRect">
            <a:avLst/>
          </a:prstGeom>
          <a:solidFill>
            <a:schemeClr val="accent1">
              <a:alpha val="67999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800" dirty="0" smtClean="0">
              <a:latin typeface="Bookman Old Style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800" dirty="0" smtClean="0">
              <a:latin typeface="Bookman Old Style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Bookman Old Style" pitchFamily="18" charset="0"/>
              </a:rPr>
              <a:t>текущие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Прямоугольник с двумя вырезанными соседними углами 4"/>
          <p:cNvSpPr/>
          <p:nvPr/>
        </p:nvSpPr>
        <p:spPr bwMode="auto">
          <a:xfrm>
            <a:off x="5000628" y="2357430"/>
            <a:ext cx="2643206" cy="1643074"/>
          </a:xfrm>
          <a:prstGeom prst="snip2SameRect">
            <a:avLst/>
          </a:prstGeom>
          <a:solidFill>
            <a:schemeClr val="accent1">
              <a:alpha val="67999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Bookman Old Style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Bookman Old Style" pitchFamily="18" charset="0"/>
              </a:rPr>
              <a:t>отчетные</a:t>
            </a:r>
            <a:endParaRPr lang="ru-RU" dirty="0" smtClean="0">
              <a:latin typeface="Bookman Old Style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Прямоугольник с двумя вырезанными соседними углами 5"/>
          <p:cNvSpPr/>
          <p:nvPr/>
        </p:nvSpPr>
        <p:spPr bwMode="auto">
          <a:xfrm>
            <a:off x="1357290" y="4500570"/>
            <a:ext cx="2643206" cy="1643074"/>
          </a:xfrm>
          <a:prstGeom prst="snip2SameRect">
            <a:avLst/>
          </a:prstGeom>
          <a:solidFill>
            <a:schemeClr val="accent1">
              <a:alpha val="67999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Bookman Old Style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Bookman Old Style" pitchFamily="18" charset="0"/>
              </a:rPr>
              <a:t>праздничные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Прямоугольник с двумя вырезанными соседними углами 6"/>
          <p:cNvSpPr/>
          <p:nvPr/>
        </p:nvSpPr>
        <p:spPr bwMode="auto">
          <a:xfrm>
            <a:off x="5000628" y="4500570"/>
            <a:ext cx="2643206" cy="1643074"/>
          </a:xfrm>
          <a:prstGeom prst="snip2SameRect">
            <a:avLst/>
          </a:prstGeom>
          <a:solidFill>
            <a:schemeClr val="accent1">
              <a:alpha val="67999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Bookman Old Style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Bookman Old Style" pitchFamily="18" charset="0"/>
              </a:rPr>
              <a:t>юбилейные</a:t>
            </a:r>
            <a:endParaRPr lang="ru-RU" sz="2800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ВИДЫ КОНЦЕРТОВ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8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ctr">
              <a:buNone/>
            </a:pP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По месту проведения:</a:t>
            </a:r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" name="Прямоугольник с двумя вырезанными соседними углами 3"/>
          <p:cNvSpPr/>
          <p:nvPr/>
        </p:nvSpPr>
        <p:spPr bwMode="auto">
          <a:xfrm>
            <a:off x="1285852" y="3143248"/>
            <a:ext cx="2643206" cy="1643074"/>
          </a:xfrm>
          <a:prstGeom prst="snip2SameRect">
            <a:avLst/>
          </a:prstGeom>
          <a:solidFill>
            <a:schemeClr val="accent1">
              <a:alpha val="67999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800" dirty="0" smtClean="0">
              <a:latin typeface="Bookman Old Style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800" dirty="0" smtClean="0">
              <a:latin typeface="Bookman Old Style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Bookman Old Style" pitchFamily="18" charset="0"/>
              </a:rPr>
              <a:t>стационарные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Прямоугольник с двумя вырезанными соседними углами 4"/>
          <p:cNvSpPr/>
          <p:nvPr/>
        </p:nvSpPr>
        <p:spPr bwMode="auto">
          <a:xfrm>
            <a:off x="5072066" y="3143248"/>
            <a:ext cx="2643206" cy="1643074"/>
          </a:xfrm>
          <a:prstGeom prst="snip2SameRect">
            <a:avLst/>
          </a:prstGeom>
          <a:solidFill>
            <a:schemeClr val="accent1">
              <a:alpha val="67999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Bookman Old Style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Bookman Old Style" pitchFamily="18" charset="0"/>
              </a:rPr>
              <a:t>выездные</a:t>
            </a:r>
            <a:endParaRPr lang="ru-RU" dirty="0" smtClean="0">
              <a:latin typeface="Bookman Old Style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ВИДЫ КОНЦЕРТОВ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8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ctr">
              <a:buNone/>
            </a:pP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По числу участников:</a:t>
            </a:r>
          </a:p>
        </p:txBody>
      </p:sp>
      <p:sp>
        <p:nvSpPr>
          <p:cNvPr id="4" name="Прямоугольник с двумя вырезанными соседними углами 3"/>
          <p:cNvSpPr/>
          <p:nvPr/>
        </p:nvSpPr>
        <p:spPr bwMode="auto">
          <a:xfrm>
            <a:off x="1285852" y="2357430"/>
            <a:ext cx="2643206" cy="1643074"/>
          </a:xfrm>
          <a:prstGeom prst="snip2SameRect">
            <a:avLst/>
          </a:prstGeom>
          <a:solidFill>
            <a:schemeClr val="accent1">
              <a:alpha val="67999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800" dirty="0" smtClean="0">
              <a:latin typeface="Bookman Old Style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800" dirty="0" smtClean="0">
              <a:latin typeface="Bookman Old Style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Bookman Old Style" pitchFamily="18" charset="0"/>
              </a:rPr>
              <a:t>сольные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Прямоугольник с двумя вырезанными соседними углами 4"/>
          <p:cNvSpPr/>
          <p:nvPr/>
        </p:nvSpPr>
        <p:spPr bwMode="auto">
          <a:xfrm>
            <a:off x="5000628" y="2357430"/>
            <a:ext cx="2643206" cy="1643074"/>
          </a:xfrm>
          <a:prstGeom prst="snip2SameRect">
            <a:avLst/>
          </a:prstGeom>
          <a:solidFill>
            <a:schemeClr val="accent1">
              <a:alpha val="67999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Bookman Old Style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Bookman Old Style" pitchFamily="18" charset="0"/>
              </a:rPr>
              <a:t>групповые</a:t>
            </a:r>
            <a:endParaRPr lang="ru-RU" dirty="0" smtClean="0">
              <a:latin typeface="Bookman Old Style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Прямоугольник с двумя вырезанными соседними углами 5"/>
          <p:cNvSpPr/>
          <p:nvPr/>
        </p:nvSpPr>
        <p:spPr bwMode="auto">
          <a:xfrm>
            <a:off x="1357290" y="4500570"/>
            <a:ext cx="2643206" cy="1643074"/>
          </a:xfrm>
          <a:prstGeom prst="snip2SameRect">
            <a:avLst/>
          </a:prstGeom>
          <a:solidFill>
            <a:schemeClr val="accent1">
              <a:alpha val="67999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Bookman Old Style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Bookman Old Style" pitchFamily="18" charset="0"/>
              </a:rPr>
              <a:t>коллективные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Прямоугольник с двумя вырезанными соседними углами 6"/>
          <p:cNvSpPr/>
          <p:nvPr/>
        </p:nvSpPr>
        <p:spPr bwMode="auto">
          <a:xfrm>
            <a:off x="5000628" y="4500570"/>
            <a:ext cx="2643206" cy="1643074"/>
          </a:xfrm>
          <a:prstGeom prst="snip2SameRect">
            <a:avLst/>
          </a:prstGeom>
          <a:solidFill>
            <a:schemeClr val="accent1">
              <a:alpha val="67999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Bookman Old Style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Bookman Old Style" pitchFamily="18" charset="0"/>
              </a:rPr>
              <a:t>сводные</a:t>
            </a:r>
            <a:endParaRPr lang="ru-RU" sz="2800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ВИДЫ КОНЦЕРТОВ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8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ctr">
              <a:buNone/>
            </a:pP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По составу зрителей:</a:t>
            </a:r>
          </a:p>
        </p:txBody>
      </p:sp>
      <p:sp>
        <p:nvSpPr>
          <p:cNvPr id="4" name="Прямоугольник с двумя вырезанными соседними углами 3"/>
          <p:cNvSpPr/>
          <p:nvPr/>
        </p:nvSpPr>
        <p:spPr bwMode="auto">
          <a:xfrm>
            <a:off x="1285852" y="2357430"/>
            <a:ext cx="2643206" cy="1643074"/>
          </a:xfrm>
          <a:prstGeom prst="snip2SameRect">
            <a:avLst/>
          </a:prstGeom>
          <a:solidFill>
            <a:schemeClr val="accent1">
              <a:alpha val="67999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800" dirty="0" smtClean="0">
              <a:latin typeface="Bookman Old Style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800" dirty="0" smtClean="0">
              <a:latin typeface="Bookman Old Style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Bookman Old Style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Bookman Old Style" pitchFamily="18" charset="0"/>
              </a:rPr>
              <a:t>для детей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Bookman Old Style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Прямоугольник с двумя вырезанными соседними углами 4"/>
          <p:cNvSpPr/>
          <p:nvPr/>
        </p:nvSpPr>
        <p:spPr bwMode="auto">
          <a:xfrm>
            <a:off x="5000628" y="2357430"/>
            <a:ext cx="2643206" cy="1643074"/>
          </a:xfrm>
          <a:prstGeom prst="snip2SameRect">
            <a:avLst/>
          </a:prstGeom>
          <a:solidFill>
            <a:schemeClr val="accent1">
              <a:alpha val="67999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Bookman Old Style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Bookman Old Style" pitchFamily="18" charset="0"/>
              </a:rPr>
              <a:t>для родителей</a:t>
            </a:r>
            <a:endParaRPr lang="ru-RU" dirty="0" smtClean="0">
              <a:latin typeface="Bookman Old Style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Прямоугольник с двумя вырезанными соседними углами 5"/>
          <p:cNvSpPr/>
          <p:nvPr/>
        </p:nvSpPr>
        <p:spPr bwMode="auto">
          <a:xfrm>
            <a:off x="1357290" y="4500570"/>
            <a:ext cx="2643206" cy="1643074"/>
          </a:xfrm>
          <a:prstGeom prst="snip2SameRect">
            <a:avLst/>
          </a:prstGeom>
          <a:solidFill>
            <a:schemeClr val="accent1">
              <a:alpha val="67999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Bookman Old Style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Bookman Old Style" pitchFamily="18" charset="0"/>
              </a:rPr>
              <a:t>для ветеранов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Прямоугольник с двумя вырезанными соседними углами 6"/>
          <p:cNvSpPr/>
          <p:nvPr/>
        </p:nvSpPr>
        <p:spPr bwMode="auto">
          <a:xfrm>
            <a:off x="5000628" y="4500570"/>
            <a:ext cx="2643206" cy="1643074"/>
          </a:xfrm>
          <a:prstGeom prst="snip2SameRect">
            <a:avLst/>
          </a:prstGeom>
          <a:solidFill>
            <a:schemeClr val="accent1">
              <a:alpha val="67999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Bookman Old Style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Bookman Old Style" pitchFamily="18" charset="0"/>
              </a:rPr>
              <a:t>смешанные</a:t>
            </a:r>
            <a:endParaRPr lang="ru-RU" sz="2800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ВИДЫ КОНЦЕРТОВ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8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ctr">
              <a:buNone/>
            </a:pP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По способу построения программы:</a:t>
            </a:r>
          </a:p>
        </p:txBody>
      </p:sp>
      <p:sp>
        <p:nvSpPr>
          <p:cNvPr id="4" name="Прямоугольник с двумя вырезанными соседними углами 3"/>
          <p:cNvSpPr/>
          <p:nvPr/>
        </p:nvSpPr>
        <p:spPr bwMode="auto">
          <a:xfrm>
            <a:off x="1285852" y="2357430"/>
            <a:ext cx="2643206" cy="1643074"/>
          </a:xfrm>
          <a:prstGeom prst="snip2SameRect">
            <a:avLst/>
          </a:prstGeom>
          <a:solidFill>
            <a:schemeClr val="accent1">
              <a:alpha val="67999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800" dirty="0" smtClean="0">
              <a:latin typeface="Bookman Old Style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800" dirty="0" smtClean="0">
              <a:latin typeface="Bookman Old Style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Bookman Old Style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Bookman Old Style" pitchFamily="18" charset="0"/>
              </a:rPr>
              <a:t>тематические</a:t>
            </a:r>
            <a:endParaRPr lang="ru-RU" sz="2800" dirty="0" smtClean="0">
              <a:latin typeface="Bookman Old Style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Bookman Old Style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Прямоугольник с двумя вырезанными соседними углами 4"/>
          <p:cNvSpPr/>
          <p:nvPr/>
        </p:nvSpPr>
        <p:spPr bwMode="auto">
          <a:xfrm>
            <a:off x="5000628" y="2357430"/>
            <a:ext cx="2643206" cy="1643074"/>
          </a:xfrm>
          <a:prstGeom prst="snip2SameRect">
            <a:avLst/>
          </a:prstGeom>
          <a:solidFill>
            <a:schemeClr val="accent1">
              <a:alpha val="67999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Bookman Old Style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Bookman Old Style" pitchFamily="18" charset="0"/>
              </a:rPr>
              <a:t>сборные</a:t>
            </a:r>
            <a:endParaRPr lang="ru-RU" dirty="0" smtClean="0">
              <a:latin typeface="Bookman Old Style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Прямоугольник с двумя вырезанными соседними углами 5"/>
          <p:cNvSpPr/>
          <p:nvPr/>
        </p:nvSpPr>
        <p:spPr bwMode="auto">
          <a:xfrm>
            <a:off x="2714612" y="4500570"/>
            <a:ext cx="3786214" cy="1714512"/>
          </a:xfrm>
          <a:prstGeom prst="snip2SameRect">
            <a:avLst/>
          </a:prstGeom>
          <a:solidFill>
            <a:schemeClr val="accent1">
              <a:alpha val="67999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Bookman Old Style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smtClean="0">
                <a:latin typeface="Bookman Old Style" pitchFamily="18" charset="0"/>
              </a:rPr>
              <a:t>театрализованные</a:t>
            </a:r>
            <a:endParaRPr lang="ru-RU" sz="2800" dirty="0" smtClean="0">
              <a:latin typeface="Bookman Old Style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голубые волны">
  <a:themeElements>
    <a:clrScheme name="181Gp_genaral_light 3">
      <a:dk1>
        <a:srgbClr val="000000"/>
      </a:dk1>
      <a:lt1>
        <a:srgbClr val="FFFFFF"/>
      </a:lt1>
      <a:dk2>
        <a:srgbClr val="084092"/>
      </a:dk2>
      <a:lt2>
        <a:srgbClr val="C0C0C0"/>
      </a:lt2>
      <a:accent1>
        <a:srgbClr val="58A4F0"/>
      </a:accent1>
      <a:accent2>
        <a:srgbClr val="3475CC"/>
      </a:accent2>
      <a:accent3>
        <a:srgbClr val="FFFFFF"/>
      </a:accent3>
      <a:accent4>
        <a:srgbClr val="000000"/>
      </a:accent4>
      <a:accent5>
        <a:srgbClr val="B4CFF6"/>
      </a:accent5>
      <a:accent6>
        <a:srgbClr val="2E69B9"/>
      </a:accent6>
      <a:hlink>
        <a:srgbClr val="009999"/>
      </a:hlink>
      <a:folHlink>
        <a:srgbClr val="9999FF"/>
      </a:folHlink>
    </a:clrScheme>
    <a:fontScheme name="181Gp_genaral_ligh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67999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67999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81Gp_genaral_light 1">
        <a:dk1>
          <a:srgbClr val="000000"/>
        </a:dk1>
        <a:lt1>
          <a:srgbClr val="FFFFFF"/>
        </a:lt1>
        <a:dk2>
          <a:srgbClr val="135F67"/>
        </a:dk2>
        <a:lt2>
          <a:srgbClr val="DDDDDD"/>
        </a:lt2>
        <a:accent1>
          <a:srgbClr val="40BCA1"/>
        </a:accent1>
        <a:accent2>
          <a:srgbClr val="509C93"/>
        </a:accent2>
        <a:accent3>
          <a:srgbClr val="FFFFFF"/>
        </a:accent3>
        <a:accent4>
          <a:srgbClr val="000000"/>
        </a:accent4>
        <a:accent5>
          <a:srgbClr val="AFDACD"/>
        </a:accent5>
        <a:accent6>
          <a:srgbClr val="488D85"/>
        </a:accent6>
        <a:hlink>
          <a:srgbClr val="91B664"/>
        </a:hlink>
        <a:folHlink>
          <a:srgbClr val="F6B4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1Gp_genaral_light 2">
        <a:dk1>
          <a:srgbClr val="000000"/>
        </a:dk1>
        <a:lt1>
          <a:srgbClr val="FFFFFF"/>
        </a:lt1>
        <a:dk2>
          <a:srgbClr val="2F209A"/>
        </a:dk2>
        <a:lt2>
          <a:srgbClr val="DDDDDD"/>
        </a:lt2>
        <a:accent1>
          <a:srgbClr val="8B8DE1"/>
        </a:accent1>
        <a:accent2>
          <a:srgbClr val="94B6E8"/>
        </a:accent2>
        <a:accent3>
          <a:srgbClr val="FFFFFF"/>
        </a:accent3>
        <a:accent4>
          <a:srgbClr val="000000"/>
        </a:accent4>
        <a:accent5>
          <a:srgbClr val="C4C5EE"/>
        </a:accent5>
        <a:accent6>
          <a:srgbClr val="86A5D2"/>
        </a:accent6>
        <a:hlink>
          <a:srgbClr val="58AFD2"/>
        </a:hlink>
        <a:folHlink>
          <a:srgbClr val="AEE3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1Gp_genaral_light 3">
        <a:dk1>
          <a:srgbClr val="000000"/>
        </a:dk1>
        <a:lt1>
          <a:srgbClr val="FFFFFF"/>
        </a:lt1>
        <a:dk2>
          <a:srgbClr val="084092"/>
        </a:dk2>
        <a:lt2>
          <a:srgbClr val="C0C0C0"/>
        </a:lt2>
        <a:accent1>
          <a:srgbClr val="58A4F0"/>
        </a:accent1>
        <a:accent2>
          <a:srgbClr val="3475CC"/>
        </a:accent2>
        <a:accent3>
          <a:srgbClr val="FFFFFF"/>
        </a:accent3>
        <a:accent4>
          <a:srgbClr val="000000"/>
        </a:accent4>
        <a:accent5>
          <a:srgbClr val="B4CFF6"/>
        </a:accent5>
        <a:accent6>
          <a:srgbClr val="2E69B9"/>
        </a:accent6>
        <a:hlink>
          <a:srgbClr val="0099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голубые волны</Template>
  <TotalTime>227</TotalTime>
  <Words>434</Words>
  <Application>Microsoft Office PowerPoint</Application>
  <PresentationFormat>Экран (4:3)</PresentationFormat>
  <Paragraphs>141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голубые волны</vt:lpstr>
      <vt:lpstr>ОРГАНИЗАЦИЯ КОНЦЕРТНОЙ ДЕЯТЕЛЬНОСТИ В УЧРЕЖДЕНИЯХ ДОПОЛНИТЕЛЬНОГО ОБРАЗОВАНИЯ ДЕТЕЙ</vt:lpstr>
      <vt:lpstr>КОНЦЕРТ </vt:lpstr>
      <vt:lpstr>ВИДЫ КОНЦЕРТОВ</vt:lpstr>
      <vt:lpstr>ЭСТРАДНЫЙ КОНЦЕРТ</vt:lpstr>
      <vt:lpstr>ВИДЫ КОНЦЕРТОВ</vt:lpstr>
      <vt:lpstr>ВИДЫ КОНЦЕРТОВ</vt:lpstr>
      <vt:lpstr>ВИДЫ КОНЦЕРТОВ</vt:lpstr>
      <vt:lpstr>ВИДЫ КОНЦЕРТОВ</vt:lpstr>
      <vt:lpstr>ВИДЫ КОНЦЕРТОВ</vt:lpstr>
      <vt:lpstr>Слайд 10</vt:lpstr>
      <vt:lpstr>Слайд 11</vt:lpstr>
      <vt:lpstr>Слайд 12</vt:lpstr>
      <vt:lpstr>Слайд 13</vt:lpstr>
      <vt:lpstr>Слайд 14</vt:lpstr>
      <vt:lpstr>ТЕХНОЛОГИЧЕСКАЯ ЦЕПОЧКА</vt:lpstr>
      <vt:lpstr>РОЛЬ ВЕДУЩЕГО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КОНЦЕРТНОЙ ДЕЯТЕЛЬНОСТИ В УЧРЕЖДЕНИЯХ ДОПОЛНИТЕЛЬНОГО ОБРАЗОВАНИЯ ДЕТЕЙ</dc:title>
  <dc:creator>Demons</dc:creator>
  <cp:lastModifiedBy>Demons</cp:lastModifiedBy>
  <cp:revision>21</cp:revision>
  <dcterms:modified xsi:type="dcterms:W3CDTF">2013-03-11T21:53:56Z</dcterms:modified>
</cp:coreProperties>
</file>