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3" r:id="rId2"/>
    <p:sldId id="264" r:id="rId3"/>
    <p:sldId id="259" r:id="rId4"/>
    <p:sldId id="273" r:id="rId5"/>
    <p:sldId id="282" r:id="rId6"/>
    <p:sldId id="272" r:id="rId7"/>
    <p:sldId id="271" r:id="rId8"/>
    <p:sldId id="275" r:id="rId9"/>
    <p:sldId id="267" r:id="rId10"/>
    <p:sldId id="268" r:id="rId11"/>
    <p:sldId id="269" r:id="rId12"/>
    <p:sldId id="284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7" autoAdjust="0"/>
    <p:restoredTop sz="94654" autoAdjust="0"/>
  </p:normalViewPr>
  <p:slideViewPr>
    <p:cSldViewPr>
      <p:cViewPr varScale="1">
        <p:scale>
          <a:sx n="109" d="100"/>
          <a:sy n="109" d="100"/>
        </p:scale>
        <p:origin x="-2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59C38-15F2-4B59-8247-CC990DEC49DD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FF1AC-AB68-40B8-AA13-616E20FF4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7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291747-FEB4-48F4-BE6F-257EFFF20767}" type="datetimeFigureOut">
              <a:rPr lang="ru-RU" smtClean="0"/>
              <a:pPr/>
              <a:t>01.05.2012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1\&#1056;&#1072;&#1073;&#1086;&#1095;&#1080;&#1081;%20&#1089;&#1090;&#1086;&#1083;\&#1054;&#1089;&#1077;&#1085;&#1100;\Tchaikovskyi_Seasons_October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arquimedes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4018388" cy="4500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42908" y="4714884"/>
            <a:ext cx="9286908" cy="192880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Исследовать - изучать,</a:t>
            </a:r>
            <a:r>
              <a:rPr lang="en-US" sz="54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 подвергать научному изучению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user1\Рабочий стол\coope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42918"/>
            <a:ext cx="6000761" cy="4358053"/>
          </a:xfrm>
          <a:prstGeom prst="rect">
            <a:avLst/>
          </a:prstGeom>
          <a:noFill/>
        </p:spPr>
      </p:pic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u="sng" dirty="0" smtClean="0">
                <a:solidFill>
                  <a:srgbClr val="7030A0"/>
                </a:solidFill>
              </a:rPr>
              <a:t>Подлежащее</a:t>
            </a:r>
            <a:r>
              <a:rPr lang="ru-RU" sz="4400" dirty="0" smtClean="0">
                <a:solidFill>
                  <a:srgbClr val="7030A0"/>
                </a:solidFill>
              </a:rPr>
              <a:t> </a:t>
            </a:r>
            <a:r>
              <a:rPr lang="ru-RU" sz="4400" u="sng" dirty="0" smtClean="0">
                <a:solidFill>
                  <a:srgbClr val="7030A0"/>
                </a:solidFill>
              </a:rPr>
              <a:t>Сказуемое</a:t>
            </a:r>
            <a:endParaRPr lang="ru-RU" sz="4400" u="sng" dirty="0">
              <a:solidFill>
                <a:srgbClr val="7030A0"/>
              </a:solidFill>
            </a:endParaRPr>
          </a:p>
        </p:txBody>
      </p:sp>
      <p:sp>
        <p:nvSpPr>
          <p:cNvPr id="29" name="Минус 28"/>
          <p:cNvSpPr/>
          <p:nvPr/>
        </p:nvSpPr>
        <p:spPr>
          <a:xfrm>
            <a:off x="4429124" y="6072206"/>
            <a:ext cx="3929090" cy="71438"/>
          </a:xfrm>
          <a:prstGeom prst="mathMin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3071810"/>
            <a:ext cx="9072626" cy="2714644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 ,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 Подлежащее сказуемое     подлежащее сказуемое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Documents and Settings\user1\Рабочий стол\coope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3934623" cy="2857520"/>
          </a:xfrm>
          <a:prstGeom prst="rect">
            <a:avLst/>
          </a:prstGeom>
          <a:noFill/>
        </p:spPr>
      </p:pic>
      <p:pic>
        <p:nvPicPr>
          <p:cNvPr id="4" name="Picture 2" descr="C:\Documents and Settings\user1\Рабочий стол\coope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14488"/>
            <a:ext cx="3929090" cy="28535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67151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</a:t>
            </a:r>
            <a:r>
              <a:rPr lang="en-US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[-</a:t>
            </a:r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=]</a:t>
            </a:r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en-US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[- =].</a:t>
            </a:r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[-</a:t>
            </a: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=]</a:t>
            </a: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[- =]</a:t>
            </a: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[-</a:t>
            </a: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=]</a:t>
            </a: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4" y="285728"/>
            <a:ext cx="8858312" cy="235745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Сложное предложение состоит  из двух  или  нескольких  простых предложений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285728"/>
            <a:ext cx="7429552" cy="857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Сложные предложения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964513" y="1321579"/>
            <a:ext cx="2000264" cy="17859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4643438" y="1214422"/>
            <a:ext cx="1928826" cy="19288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142844" y="3429000"/>
            <a:ext cx="3643338" cy="9286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союзной связью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57752" y="3429000"/>
            <a:ext cx="3786214" cy="9286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бессоюзной связью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5732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БЛИЦ-ОПРОС «ПРОВЕРЬ СЕБЯ!»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000108"/>
            <a:ext cx="8858312" cy="561501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Что такое словосочетание?</a:t>
            </a:r>
          </a:p>
          <a:p>
            <a:pPr eaLnBrk="1" hangingPunct="1"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Синтаксис – это… ?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Чем отличается предложение от словосочетания?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Что составляет грамматическую основу предложения?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Виды предложений по цели высказывания.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Виды предложений по эмоциональной окраске.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Виды предложений по наличию второстепенных членов предложения 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1\Рабочий стол\Осень\Картинки\4desktop_ru_bereg_reki_1600_11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Tchaikovskyi_Seasons_Octob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152400" y="6705600"/>
            <a:ext cx="152400" cy="152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1\Рабочий стол\Осень\Картинки\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88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user1\Рабочий стол\Осень\Картинки\0_19e6e_1d529f2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14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1\Рабочий стол\Осень\Картинки\1281637878_w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1\Рабочий стол\Осень\Картинки\f_13903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1\Рабочий стол\Осень\Картинки\1251824332_17_autumn_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642966"/>
            <a:ext cx="9144000" cy="2214578"/>
          </a:xfrm>
        </p:spPr>
        <p:txBody>
          <a:bodyPr/>
          <a:lstStyle/>
          <a:p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    </a:t>
            </a:r>
            <a:b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42910" y="1857364"/>
            <a:ext cx="7929618" cy="3786214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[-</a:t>
            </a:r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=].</a:t>
            </a:r>
            <a:r>
              <a:rPr lang="ru-RU" sz="9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ПП</a:t>
            </a:r>
          </a:p>
          <a:p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[-</a:t>
            </a:r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=]</a:t>
            </a:r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[- =].</a:t>
            </a:r>
            <a:r>
              <a:rPr lang="ru-RU" sz="9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</a:t>
            </a:r>
            <a:endParaRPr lang="ru-RU" sz="9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285728"/>
            <a:ext cx="7429552" cy="857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Схемы предложений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166</TotalTime>
  <Words>86</Words>
  <Application>Microsoft Office PowerPoint</Application>
  <PresentationFormat>Экран (4:3)</PresentationFormat>
  <Paragraphs>21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Исследовать - изучать,  подвергать научному изучению</vt:lpstr>
      <vt:lpstr>БЛИЦ-ОПРОС «ПРОВЕРЬ СЕБЯ!»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</vt:lpstr>
      <vt:lpstr>Подлежащее Сказуемое</vt:lpstr>
      <vt:lpstr> ,  Подлежащее сказуемое     подлежащее сказуемое</vt:lpstr>
      <vt:lpstr>   1.[- =], [- =].   2.[- =], [- =], [- =].</vt:lpstr>
      <vt:lpstr> 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Depo</cp:lastModifiedBy>
  <cp:revision>24</cp:revision>
  <dcterms:created xsi:type="dcterms:W3CDTF">2010-10-25T06:57:50Z</dcterms:created>
  <dcterms:modified xsi:type="dcterms:W3CDTF">2012-05-01T16:40:30Z</dcterms:modified>
</cp:coreProperties>
</file>