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0" r:id="rId5"/>
    <p:sldId id="260" r:id="rId6"/>
    <p:sldId id="263" r:id="rId7"/>
    <p:sldId id="264" r:id="rId8"/>
    <p:sldId id="261" r:id="rId9"/>
    <p:sldId id="268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EC093-DACE-456B-9322-6A488B345D3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E1B7-2EDA-4342-9EAF-9B1AA6CAA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Речь- удивительное сильное средство, но нужно много ума, чтобы воспользоваться им.</a:t>
            </a:r>
            <a:br>
              <a:rPr lang="ru-RU" b="1" i="1" dirty="0" smtClean="0"/>
            </a:br>
            <a:r>
              <a:rPr lang="ru-RU" b="1" i="1" dirty="0" smtClean="0"/>
              <a:t>                                                Г.Гегель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ПАМЯТКА РЕЦЕНЗЕНТУ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1.Помните: задача рецензента- помочь товарищу, содействовать развитию его умений строить сообщение (в устной и письменной форме)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2.Будьте внимательны, доброжелательны с одноклассниками, на ответы которых даёте отзыв; говорите так, чтобы не обидеть товарища, чтобы ваши замечания воспринимались с удовольствием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 развития речи предусматривает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1)работу </a:t>
            </a:r>
            <a:r>
              <a:rPr lang="ru-RU" dirty="0"/>
              <a:t>по овладению нормами литературного языка</a:t>
            </a:r>
            <a:r>
              <a:rPr lang="ru-RU" dirty="0" smtClean="0"/>
              <a:t>;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2)работу </a:t>
            </a:r>
            <a:r>
              <a:rPr lang="ru-RU" dirty="0"/>
              <a:t>по обогащению словаря и грамматического строя речи учащихся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Коммуникативная компетенция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овладение </a:t>
            </a:r>
            <a:r>
              <a:rPr lang="ru-RU" b="1" i="1" dirty="0" smtClean="0"/>
              <a:t>всеми видами речевой деятельности и основами культуры устной и письменной речи, умениями и навыками использования языка в различных сферах и ситуациях общения, соответствующих опыту, интересам, психологическим особенностям обучающихся</a:t>
            </a:r>
            <a:endParaRPr lang="ru-RU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Одна </a:t>
            </a:r>
            <a:r>
              <a:rPr lang="ru-RU" b="1" i="1" dirty="0" smtClean="0"/>
              <a:t>из основных задач обучения русскому языку  в школе - развитие речи и обеспечение высокого уровня речевой культуры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Программа  развития </a:t>
            </a:r>
            <a:r>
              <a:rPr lang="ru-RU" dirty="0" smtClean="0"/>
              <a:t>речи предусматривает </a:t>
            </a:r>
            <a:r>
              <a:rPr lang="ru-RU" dirty="0"/>
              <a:t>:</a:t>
            </a:r>
          </a:p>
          <a:p>
            <a:r>
              <a:rPr lang="ru-RU" dirty="0"/>
              <a:t> 1)работу по овладению нормами литературного </a:t>
            </a:r>
            <a:r>
              <a:rPr lang="ru-RU"/>
              <a:t>языка</a:t>
            </a:r>
            <a:r>
              <a:rPr lang="ru-RU" smtClean="0"/>
              <a:t>;</a:t>
            </a:r>
            <a:r>
              <a:rPr lang="ru-RU"/>
              <a:t> </a:t>
            </a:r>
            <a:endParaRPr lang="ru-RU" smtClean="0"/>
          </a:p>
          <a:p>
            <a:r>
              <a:rPr lang="ru-RU" smtClean="0"/>
              <a:t>2)работу </a:t>
            </a:r>
            <a:r>
              <a:rPr lang="ru-RU"/>
              <a:t>по обогащению словаря и грамматического строя речи учащихся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ОТВЕТ-_</a:t>
            </a:r>
            <a:r>
              <a:rPr lang="ru-RU" b="1" u="sng" dirty="0"/>
              <a:t>РАССУЖДЕНИЕ</a:t>
            </a:r>
            <a:endParaRPr lang="ru-RU" dirty="0"/>
          </a:p>
          <a:p>
            <a:r>
              <a:rPr lang="ru-RU" dirty="0" smtClean="0"/>
              <a:t>Тезис</a:t>
            </a:r>
            <a:r>
              <a:rPr lang="ru-RU" dirty="0"/>
              <a:t> </a:t>
            </a:r>
          </a:p>
          <a:p>
            <a:r>
              <a:rPr lang="ru-RU" dirty="0"/>
              <a:t>Доказательства:</a:t>
            </a:r>
          </a:p>
          <a:p>
            <a:r>
              <a:rPr lang="ru-RU" dirty="0"/>
              <a:t>Во- первых,….</a:t>
            </a:r>
          </a:p>
          <a:p>
            <a:r>
              <a:rPr lang="ru-RU" dirty="0"/>
              <a:t>Во- вторых</a:t>
            </a:r>
            <a:r>
              <a:rPr lang="ru-RU" dirty="0" smtClean="0"/>
              <a:t>,…</a:t>
            </a:r>
            <a:r>
              <a:rPr lang="ru-RU" dirty="0"/>
              <a:t> </a:t>
            </a:r>
          </a:p>
          <a:p>
            <a:r>
              <a:rPr lang="ru-RU" dirty="0"/>
              <a:t>Следовательно,(вывод).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Очень </a:t>
            </a:r>
            <a:r>
              <a:rPr lang="ru-RU" dirty="0" smtClean="0"/>
              <a:t>важны для формирования социально активной личности  слова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</a:t>
            </a:r>
            <a:r>
              <a:rPr lang="ru-RU" dirty="0" smtClean="0"/>
              <a:t> думаю,                    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мне кажется, </a:t>
            </a:r>
            <a:endParaRPr lang="ru-RU" dirty="0" smtClean="0"/>
          </a:p>
          <a:p>
            <a:r>
              <a:rPr lang="ru-RU" dirty="0" smtClean="0"/>
              <a:t>я </a:t>
            </a:r>
            <a:r>
              <a:rPr lang="ru-RU" dirty="0"/>
              <a:t>уверен,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моему  </a:t>
            </a:r>
            <a:r>
              <a:rPr lang="ru-RU" dirty="0" smtClean="0"/>
              <a:t>мнению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Как работать над текстом научного стиля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1.Прочитайте внимательно текст.</a:t>
            </a:r>
          </a:p>
          <a:p>
            <a:pPr algn="just"/>
            <a:r>
              <a:rPr lang="ru-RU" dirty="0" smtClean="0"/>
              <a:t>2.Определите тему и основную мысль.</a:t>
            </a:r>
          </a:p>
          <a:p>
            <a:pPr algn="just"/>
            <a:r>
              <a:rPr lang="ru-RU" dirty="0" smtClean="0"/>
              <a:t>3.Выпишите слова- термины.</a:t>
            </a:r>
          </a:p>
          <a:p>
            <a:pPr algn="just"/>
            <a:r>
              <a:rPr lang="ru-RU" dirty="0" smtClean="0"/>
              <a:t>4.Выясните значение непонятных слов</a:t>
            </a:r>
          </a:p>
          <a:p>
            <a:pPr algn="just"/>
            <a:r>
              <a:rPr lang="ru-RU" dirty="0" smtClean="0"/>
              <a:t>5.Поделите текст на смысловые части. Определите в каждой их них </a:t>
            </a:r>
            <a:r>
              <a:rPr lang="ru-RU" dirty="0" err="1" smtClean="0"/>
              <a:t>подтему</a:t>
            </a:r>
            <a:r>
              <a:rPr lang="ru-RU" dirty="0" smtClean="0"/>
              <a:t>, основной и второстепенный материал.</a:t>
            </a:r>
          </a:p>
          <a:p>
            <a:pPr algn="just"/>
            <a:r>
              <a:rPr lang="ru-RU" dirty="0" smtClean="0"/>
              <a:t>6.Продумайте последовательность изложения мыслей, составьте план</a:t>
            </a:r>
          </a:p>
          <a:p>
            <a:pPr algn="just"/>
            <a:r>
              <a:rPr lang="ru-RU" dirty="0" smtClean="0"/>
              <a:t>7.Обратите внимание на способы связи предложений в научном тексте</a:t>
            </a:r>
          </a:p>
          <a:p>
            <a:pPr algn="just"/>
            <a:r>
              <a:rPr lang="ru-RU" dirty="0" smtClean="0"/>
              <a:t>8.Перескажите вслух текст по плану.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857364"/>
            <a:ext cx="7429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u="sng" dirty="0" smtClean="0"/>
              <a:t>Установка на определённую речевую ситуацию: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ГДЕ </a:t>
            </a:r>
            <a:r>
              <a:rPr lang="ru-RU" b="1" i="1" dirty="0"/>
              <a:t>ГОВОРИМ?</a:t>
            </a:r>
            <a:endParaRPr lang="ru-RU" dirty="0"/>
          </a:p>
          <a:p>
            <a:r>
              <a:rPr lang="ru-RU" dirty="0"/>
              <a:t>В официальной обстановке</a:t>
            </a:r>
          </a:p>
          <a:p>
            <a:r>
              <a:rPr lang="ru-RU" dirty="0"/>
              <a:t>В неофициальной обстановке</a:t>
            </a:r>
          </a:p>
          <a:p>
            <a:pPr>
              <a:buNone/>
            </a:pPr>
            <a:r>
              <a:rPr lang="ru-RU" b="1" i="1" dirty="0"/>
              <a:t>С КЕМ ГОВОРИМ?</a:t>
            </a:r>
            <a:endParaRPr lang="ru-RU" dirty="0"/>
          </a:p>
          <a:p>
            <a:r>
              <a:rPr lang="ru-RU" dirty="0"/>
              <a:t>С одним человеком</a:t>
            </a:r>
          </a:p>
          <a:p>
            <a:r>
              <a:rPr lang="ru-RU" dirty="0"/>
              <a:t>Со многими людьми</a:t>
            </a:r>
          </a:p>
          <a:p>
            <a:pPr>
              <a:buNone/>
            </a:pPr>
            <a:r>
              <a:rPr lang="ru-RU" b="1" i="1" dirty="0"/>
              <a:t>С КАКОЙ ЦЕЛЬЮ?</a:t>
            </a:r>
            <a:endParaRPr lang="ru-RU" dirty="0"/>
          </a:p>
          <a:p>
            <a:r>
              <a:rPr lang="ru-RU" dirty="0"/>
              <a:t>Общение</a:t>
            </a:r>
          </a:p>
          <a:p>
            <a:r>
              <a:rPr lang="ru-RU" dirty="0"/>
              <a:t>Сообщение</a:t>
            </a:r>
          </a:p>
          <a:p>
            <a:r>
              <a:rPr lang="ru-RU" dirty="0"/>
              <a:t>Воздействие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План анализа ответа одноклассника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algn="just"/>
            <a:r>
              <a:rPr lang="ru-RU" sz="3400" dirty="0" smtClean="0"/>
              <a:t>1.Как раскрыта тема? (полностью, в основном, частично, не раскрыта)</a:t>
            </a:r>
          </a:p>
          <a:p>
            <a:pPr algn="just"/>
            <a:r>
              <a:rPr lang="ru-RU" sz="3400" dirty="0" smtClean="0"/>
              <a:t>2.Как изложен материал? (связно, правильно, точно)</a:t>
            </a:r>
          </a:p>
          <a:p>
            <a:pPr algn="just"/>
            <a:r>
              <a:rPr lang="ru-RU" sz="3400" dirty="0" smtClean="0"/>
              <a:t>3.Какие нарушения допущены в последовательности изложения материала?</a:t>
            </a:r>
          </a:p>
          <a:p>
            <a:pPr algn="just"/>
            <a:r>
              <a:rPr lang="ru-RU" sz="3400" dirty="0" smtClean="0"/>
              <a:t>4.Трубует ли ответ дополнения, уточнения?</a:t>
            </a:r>
          </a:p>
          <a:p>
            <a:pPr algn="just"/>
            <a:r>
              <a:rPr lang="ru-RU" sz="3400" dirty="0" smtClean="0"/>
              <a:t>5.Удачно ли начало сообщения?</a:t>
            </a:r>
          </a:p>
          <a:p>
            <a:pPr algn="just"/>
            <a:r>
              <a:rPr lang="ru-RU" sz="3400" dirty="0" smtClean="0"/>
              <a:t>Как употреблены слова и выражения, не характерные для научного стиля?</a:t>
            </a:r>
          </a:p>
          <a:p>
            <a:pPr algn="just"/>
            <a:r>
              <a:rPr lang="ru-RU" sz="3400" dirty="0" smtClean="0"/>
              <a:t>7.Приведены ли примеры, необходимые для объяснения и подтверждения каждого из теоретических положений?</a:t>
            </a:r>
          </a:p>
          <a:p>
            <a:pPr algn="just"/>
            <a:r>
              <a:rPr lang="ru-RU" sz="3400" dirty="0" smtClean="0"/>
              <a:t>8.Общая оценка ответа </a:t>
            </a:r>
            <a:endParaRPr lang="ru-RU" sz="3400" dirty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293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Речь- удивительное сильное средство, но нужно много ума, чтобы воспользоваться им.                                                 Г.Гегель  </vt:lpstr>
      <vt:lpstr>Коммуникативная компетенция </vt:lpstr>
      <vt:lpstr>   Одна из основных задач обучения русскому языку  в школе - развитие речи и обеспечение высокого уровня речевой культуры обучающихся </vt:lpstr>
      <vt:lpstr>Слайд 4</vt:lpstr>
      <vt:lpstr>Слайд 5</vt:lpstr>
      <vt:lpstr>  Очень важны для формирования социально активной личности  слова : </vt:lpstr>
      <vt:lpstr>Как работать над текстом научного стиля </vt:lpstr>
      <vt:lpstr>Установка на определённую речевую ситуацию: </vt:lpstr>
      <vt:lpstr>План анализа ответа одноклассника</vt:lpstr>
      <vt:lpstr>ПАМЯТКА РЕЦЕНЗЕНТУ </vt:lpstr>
      <vt:lpstr>Программа  развития речи предусматривает : </vt:lpstr>
      <vt:lpstr>Слайд 12</vt:lpstr>
      <vt:lpstr>Слайд 13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Valued Acer Customer</cp:lastModifiedBy>
  <cp:revision>12</cp:revision>
  <dcterms:created xsi:type="dcterms:W3CDTF">2010-03-26T17:28:56Z</dcterms:created>
  <dcterms:modified xsi:type="dcterms:W3CDTF">2012-05-02T10:41:28Z</dcterms:modified>
</cp:coreProperties>
</file>