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7"/>
  </p:notesMasterIdLst>
  <p:handoutMasterIdLst>
    <p:handoutMasterId r:id="rId58"/>
  </p:handoutMasterIdLst>
  <p:sldIdLst>
    <p:sldId id="31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7" r:id="rId40"/>
    <p:sldId id="299" r:id="rId41"/>
    <p:sldId id="300" r:id="rId42"/>
    <p:sldId id="301" r:id="rId43"/>
    <p:sldId id="302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3" r:id="rId54"/>
    <p:sldId id="314" r:id="rId55"/>
    <p:sldId id="315" r:id="rId56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0420F-0129-4DC7-994D-C9F22856241D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C4880-930A-4512-9EA6-CC55D32580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EE063A2B-9C42-4BF0-B96A-07592A3AE0D7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6AEF12B3-B6D6-4A7E-B0C5-62A55EB7BF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F12B3-B6D6-4A7E-B0C5-62A55EB7BF40}" type="slidenum">
              <a:rPr lang="ru-RU" smtClean="0"/>
              <a:pPr/>
              <a:t>47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Моё увлечение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Много лет занимаюсь шитьём, справедливо это занятие назвать творчеством, которым я занимаюсь в свободное от основной работы время. В презентации представлены фотографии моих работ.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шторы конкурс\IMG_0219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214290"/>
            <a:ext cx="8429684" cy="61070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:\шторы конкурс\IMG_0220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14546" y="214290"/>
            <a:ext cx="4786246" cy="638240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шторы конкурс\IMG_0225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285728"/>
            <a:ext cx="8429684" cy="607220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шторы конкурс\IMG_0267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lum bright="20000" contrast="30000"/>
          </a:blip>
          <a:srcRect/>
          <a:stretch>
            <a:fillRect/>
          </a:stretch>
        </p:blipFill>
        <p:spPr bwMode="auto">
          <a:xfrm>
            <a:off x="642910" y="214290"/>
            <a:ext cx="7834550" cy="587488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шторы конкурс\IMG_027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lum bright="10000" contrast="30000"/>
          </a:blip>
          <a:srcRect/>
          <a:stretch>
            <a:fillRect/>
          </a:stretch>
        </p:blipFill>
        <p:spPr bwMode="auto">
          <a:xfrm>
            <a:off x="357158" y="214290"/>
            <a:ext cx="8407359" cy="630441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шторы конкурс\IMG_0276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428604"/>
            <a:ext cx="7858180" cy="589260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шторы конкурс\IMG_039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9834" y="357165"/>
            <a:ext cx="8144132" cy="610702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шторы конкурс\IMG_047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214290"/>
            <a:ext cx="8263228" cy="619633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шторы конкурс\IMG_049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428604"/>
            <a:ext cx="8550052" cy="60722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шторы конкурс\IMG_072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428596" y="214290"/>
            <a:ext cx="8264434" cy="614366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шторы конкурс\IMG_0005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642910" y="214290"/>
            <a:ext cx="7774167" cy="582960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шторы конкурс\IMG_0738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214290"/>
            <a:ext cx="8216774" cy="600079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:\шторы конкурс\IMG_1089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lum bright="-10000" contrast="10000"/>
          </a:blip>
          <a:srcRect/>
          <a:stretch>
            <a:fillRect/>
          </a:stretch>
        </p:blipFill>
        <p:spPr bwMode="auto">
          <a:xfrm>
            <a:off x="571472" y="214290"/>
            <a:ext cx="8001056" cy="621510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G:\шторы конкурс\фотки март 11 00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214290"/>
            <a:ext cx="7715304" cy="635798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G:\шторы конкурс\фотки март 11 04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71670" y="214290"/>
            <a:ext cx="5072098" cy="645403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G:\шторы конкурс\фотки март 11 046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00232" y="46956"/>
            <a:ext cx="5107686" cy="681104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G:\шторы конкурс\фотки март 11 056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00232" y="0"/>
            <a:ext cx="5142900" cy="6858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G:\шторы конкурс\фотки март 11 06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57356" y="0"/>
            <a:ext cx="5500090" cy="6858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G:\шторы конкурс\фотки март 11 065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214290"/>
            <a:ext cx="7715554" cy="629719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G:\шторы конкурс\фотки март 11 068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214290"/>
            <a:ext cx="8263228" cy="619633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G:\шторы конкурс\фотки март 11 095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285728"/>
            <a:ext cx="8143932" cy="585791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шторы конкурс\IMG_0008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214290"/>
            <a:ext cx="8001056" cy="59293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G:\шторы\1233\IMG_0370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214290"/>
            <a:ext cx="8429684" cy="628654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G:\шторы\IMG_0413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>
            <a:lum contrast="10000"/>
          </a:blip>
          <a:stretch>
            <a:fillRect/>
          </a:stretch>
        </p:blipFill>
        <p:spPr bwMode="auto">
          <a:xfrm>
            <a:off x="214282" y="214290"/>
            <a:ext cx="4500594" cy="337544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22531" name="Picture 3" descr="G:\шторы\IMG_0414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email">
            <a:lum contrast="10000"/>
          </a:blip>
          <a:srcRect/>
          <a:stretch>
            <a:fillRect/>
          </a:stretch>
        </p:blipFill>
        <p:spPr bwMode="auto">
          <a:xfrm>
            <a:off x="3524243" y="2571744"/>
            <a:ext cx="5372109" cy="428625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G:\шторы\IMG_0420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14290"/>
            <a:ext cx="8596640" cy="628654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G:\шторы\IMG_0428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1189637" y="596281"/>
            <a:ext cx="6858000" cy="566543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G:\шторы\IMG_0434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/>
          <a:stretch>
            <a:fillRect/>
          </a:stretch>
        </p:blipFill>
        <p:spPr bwMode="auto">
          <a:xfrm rot="5400000">
            <a:off x="3186106" y="981055"/>
            <a:ext cx="6515117" cy="488633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25603" name="Picture 3" descr="G:\шторы\IMG_0435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-660801" y="1089405"/>
            <a:ext cx="5286412" cy="396480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G:\шторы\IMG_049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lum bright="10000" contrast="10000"/>
          </a:blip>
          <a:srcRect/>
          <a:stretch>
            <a:fillRect/>
          </a:stretch>
        </p:blipFill>
        <p:spPr bwMode="auto">
          <a:xfrm rot="5400000">
            <a:off x="1070935" y="857733"/>
            <a:ext cx="6859252" cy="514353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G:\шторы\IMG_056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lum bright="20000" contrast="30000"/>
          </a:blip>
          <a:srcRect/>
          <a:stretch>
            <a:fillRect/>
          </a:stretch>
        </p:blipFill>
        <p:spPr bwMode="auto">
          <a:xfrm>
            <a:off x="714348" y="214290"/>
            <a:ext cx="7755121" cy="635798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G:\шторы\IMG_0564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lum bright="10000" contrast="30000"/>
          </a:blip>
          <a:srcRect/>
          <a:stretch>
            <a:fillRect/>
          </a:stretch>
        </p:blipFill>
        <p:spPr bwMode="auto">
          <a:xfrm>
            <a:off x="428596" y="214290"/>
            <a:ext cx="8310888" cy="623207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G:\шторы\IMG_0570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lum bright="10000" contrast="20000"/>
          </a:blip>
          <a:srcRect/>
          <a:stretch>
            <a:fillRect/>
          </a:stretch>
        </p:blipFill>
        <p:spPr bwMode="auto">
          <a:xfrm>
            <a:off x="428596" y="214290"/>
            <a:ext cx="8264433" cy="614366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G:\шторы\IMG_0576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lum bright="20000" contrast="30000"/>
          </a:blip>
          <a:srcRect/>
          <a:stretch>
            <a:fillRect/>
          </a:stretch>
        </p:blipFill>
        <p:spPr bwMode="auto">
          <a:xfrm>
            <a:off x="642910" y="357166"/>
            <a:ext cx="7869534" cy="614366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шторы конкурс\IMG_015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 bwMode="auto">
          <a:xfrm>
            <a:off x="500034" y="285728"/>
            <a:ext cx="8143932" cy="599034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G:\шторы\фотки март 11 05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1262164" y="523752"/>
            <a:ext cx="6858001" cy="581049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G:\шторы\фотки март 11 055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357166"/>
            <a:ext cx="7559953" cy="650083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G:\шторы\фотки март 11 099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214290"/>
            <a:ext cx="8286808" cy="614366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G:\шторы\фотки март 11 097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1139807" y="831850"/>
            <a:ext cx="6886575" cy="516572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G:\шторы\IMG_017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1442795" y="343100"/>
            <a:ext cx="6429396" cy="617177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G:\шторы\IMG_0169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285728"/>
            <a:ext cx="8048914" cy="603562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шторы\1233\IMG_0376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>
            <a:lum bright="10000" contrast="10000"/>
          </a:blip>
          <a:srcRect/>
          <a:stretch>
            <a:fillRect/>
          </a:stretch>
        </p:blipFill>
        <p:spPr bwMode="auto">
          <a:xfrm>
            <a:off x="142843" y="214290"/>
            <a:ext cx="4667283" cy="350046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026" name="Picture 2" descr="G:\шторы\1233\IMG_0374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38534" y="2786058"/>
            <a:ext cx="5429256" cy="407194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шторы\1233\IMG_0377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email">
            <a:lum bright="10000" contrast="10000"/>
          </a:blip>
          <a:srcRect/>
          <a:stretch>
            <a:fillRect/>
          </a:stretch>
        </p:blipFill>
        <p:spPr bwMode="auto">
          <a:xfrm>
            <a:off x="428596" y="214290"/>
            <a:ext cx="8311219" cy="621510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шторы\1233\IMG_0384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214290"/>
            <a:ext cx="8143932" cy="628654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шторы\1233\IMG_038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lum bright="20000" contrast="30000"/>
          </a:blip>
          <a:srcRect/>
          <a:stretch>
            <a:fillRect/>
          </a:stretch>
        </p:blipFill>
        <p:spPr bwMode="auto">
          <a:xfrm>
            <a:off x="785786" y="285728"/>
            <a:ext cx="7572428" cy="621510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шторы конкурс\IMG_0168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00232" y="0"/>
            <a:ext cx="5142900" cy="6858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шторы\1233\IMG_0386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42852"/>
            <a:ext cx="8312041" cy="628654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шторы\1233\IMG_1588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lum bright="-10000"/>
          </a:blip>
          <a:srcRect/>
          <a:stretch>
            <a:fillRect/>
          </a:stretch>
        </p:blipFill>
        <p:spPr bwMode="auto">
          <a:xfrm>
            <a:off x="357158" y="214290"/>
            <a:ext cx="8358246" cy="616901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шторы\IMG_015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428604"/>
            <a:ext cx="8086666" cy="59293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шторы\фотки март 11 06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1107281" y="750075"/>
            <a:ext cx="6858000" cy="535785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шторы\фотки март 11 064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14290"/>
            <a:ext cx="8477542" cy="635704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:\шторы\IMG_0199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0"/>
            <a:ext cx="8669331" cy="6858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шторы конкурс\IMG_0178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28794" y="0"/>
            <a:ext cx="5340624" cy="6858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шторы конкурс\IMG_0179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571480"/>
            <a:ext cx="8144182" cy="578647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шторы конкурс\IMG_0216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lum bright="10000" contrast="10000"/>
          </a:blip>
          <a:srcRect/>
          <a:stretch>
            <a:fillRect/>
          </a:stretch>
        </p:blipFill>
        <p:spPr bwMode="auto">
          <a:xfrm>
            <a:off x="714348" y="214290"/>
            <a:ext cx="7730012" cy="578647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шторы конкурс\IMG_0217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85728"/>
            <a:ext cx="8572810" cy="608918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118</TotalTime>
  <Words>31</Words>
  <Application>Microsoft Office PowerPoint</Application>
  <PresentationFormat>Экран (4:3)</PresentationFormat>
  <Paragraphs>3</Paragraphs>
  <Slides>55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6" baseType="lpstr">
      <vt:lpstr>Открытая</vt:lpstr>
      <vt:lpstr>Моё увлечение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16</cp:revision>
  <dcterms:modified xsi:type="dcterms:W3CDTF">2013-05-21T21:20:32Z</dcterms:modified>
</cp:coreProperties>
</file>