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8" y="-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61602-7877-47BC-AFB2-5DBB0B59905C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740A4-8CAF-46C5-8DE1-4277D05220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3" y="973138"/>
            <a:ext cx="9083675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222250"/>
            <a:ext cx="8620125" cy="641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80975"/>
            <a:ext cx="862012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80975"/>
            <a:ext cx="862012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80975"/>
            <a:ext cx="862012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927100"/>
            <a:ext cx="8620125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3" y="973138"/>
            <a:ext cx="9083675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973138"/>
            <a:ext cx="8620125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631825"/>
            <a:ext cx="8620125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25413"/>
            <a:ext cx="878840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80963"/>
            <a:ext cx="8640763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203200"/>
            <a:ext cx="8620125" cy="645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222250"/>
            <a:ext cx="8620125" cy="641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2012-03-21T13:42:57Z</dcterms:created>
  <dcterms:modified xsi:type="dcterms:W3CDTF">2012-03-21T13:51:38Z</dcterms:modified>
</cp:coreProperties>
</file>