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6" r:id="rId2"/>
    <p:sldId id="268" r:id="rId3"/>
    <p:sldId id="269" r:id="rId4"/>
    <p:sldId id="270" r:id="rId5"/>
    <p:sldId id="271" r:id="rId6"/>
    <p:sldId id="263" r:id="rId7"/>
    <p:sldId id="265" r:id="rId8"/>
    <p:sldId id="256" r:id="rId9"/>
    <p:sldId id="257" r:id="rId10"/>
    <p:sldId id="258" r:id="rId11"/>
    <p:sldId id="261" r:id="rId12"/>
    <p:sldId id="259" r:id="rId13"/>
    <p:sldId id="264" r:id="rId14"/>
    <p:sldId id="262" r:id="rId15"/>
    <p:sldId id="26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71B40-C237-4C82-9598-7BB6D455C3B2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54AB-2CE8-4469-881C-A5FF11F49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54AB-2CE8-4469-881C-A5FF11F495B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6743C-3F34-42BD-B8AE-D131E7536899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5DF0C-1E1C-44D7-9A33-EB28D8E68184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78DDB3-DAEF-42B8-AD64-390488650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Грамоте учиться – всегда пригодится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574a61436c4d46c39fe790e129042249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071810"/>
            <a:ext cx="471490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Т. </a:t>
            </a:r>
            <a:r>
              <a:rPr lang="ru-RU" sz="3600" b="1" dirty="0" err="1">
                <a:solidFill>
                  <a:srgbClr val="FFFF00"/>
                </a:solidFill>
                <a:latin typeface="Comic Sans MS" pitchFamily="66" charset="0"/>
              </a:rPr>
              <a:t>ж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ёлый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пр.мой,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в.сёлый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гл.дит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;</a:t>
            </a:r>
          </a:p>
          <a:p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Звёз.ный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мес.ность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окрес.ность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извес.ный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;</a:t>
            </a:r>
          </a:p>
          <a:p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Доро.ка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кры.ка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варе.ка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но.ка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;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Пр.читать, пр.смотреть,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пр.бежка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пр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.жить;</a:t>
            </a:r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Найди лишнее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928662" y="642918"/>
            <a:ext cx="6929486" cy="47863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Имя существительное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28" y="1524000"/>
          <a:ext cx="8215376" cy="4476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5"/>
                <a:gridCol w="684611"/>
              </a:tblGrid>
              <a:tr h="74612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6128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61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1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1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61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  <a:t>Разгадай кроссворд</a:t>
            </a:r>
            <a:endParaRPr lang="ru-RU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22960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14386"/>
                <a:gridCol w="757214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821537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д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г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6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1537">
                <a:tc rowSpan="5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и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б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л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и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к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T w="381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л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л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я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г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р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д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х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з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я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й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15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к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л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л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к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и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в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Разгадай кроссворд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85918" y="2071678"/>
            <a:ext cx="5357850" cy="32147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7030A0"/>
                </a:solidFill>
                <a:latin typeface="Comic Sans MS" pitchFamily="66" charset="0"/>
              </a:rPr>
              <a:t>Глагол</a:t>
            </a:r>
            <a:endParaRPr lang="ru-RU" sz="8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42910" y="285728"/>
            <a:ext cx="7929618" cy="1428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Определяю я предметы.</a:t>
            </a:r>
          </a:p>
          <a:p>
            <a:pPr>
              <a:buNone/>
            </a:pP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Они со мной весьма приметны.</a:t>
            </a:r>
          </a:p>
          <a:p>
            <a:pPr>
              <a:buNone/>
            </a:pP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Я украшаю вашу речь,</a:t>
            </a:r>
          </a:p>
          <a:p>
            <a:pPr>
              <a:buNone/>
            </a:pP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</a:rPr>
              <a:t>Меня вам надо знать, беречь.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Имя прилагательное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Листок самоконтроля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Подведем итоги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9" y="2643182"/>
          <a:ext cx="721523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9"/>
                <a:gridCol w="954056"/>
                <a:gridCol w="1100873"/>
                <a:gridCol w="1205128"/>
                <a:gridCol w="1084615"/>
                <a:gridCol w="1370368"/>
              </a:tblGrid>
              <a:tr h="2857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r>
                        <a:rPr lang="ru-RU" baseline="0" dirty="0" smtClean="0"/>
                        <a:t> знаю, умею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Затруд</a:t>
                      </a:r>
                      <a:r>
                        <a:rPr lang="ru-RU" dirty="0" smtClean="0"/>
                        <a:t>-</a:t>
                      </a:r>
                    </a:p>
                    <a:p>
                      <a:pPr algn="ctr"/>
                      <a:r>
                        <a:rPr lang="ru-RU" dirty="0" err="1" smtClean="0"/>
                        <a:t>няюсь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r>
                        <a:rPr lang="ru-RU" baseline="0" dirty="0" smtClean="0"/>
                        <a:t> узнал (а)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Само</a:t>
                      </a:r>
                    </a:p>
                    <a:p>
                      <a:pPr algn="ctr"/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Итоговая оценка</a:t>
                      </a:r>
                      <a:endParaRPr lang="ru-RU" dirty="0"/>
                    </a:p>
                  </a:txBody>
                  <a:tcPr/>
                </a:tc>
              </a:tr>
              <a:tr h="500062">
                <a:tc>
                  <a:txBody>
                    <a:bodyPr/>
                    <a:lstStyle/>
                    <a:p>
                      <a:r>
                        <a:rPr lang="ru-RU" dirty="0" smtClean="0"/>
                        <a:t>Имя</a:t>
                      </a:r>
                      <a:r>
                        <a:rPr lang="ru-RU" baseline="0" dirty="0" smtClean="0"/>
                        <a:t> существительное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0062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Глагол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0062">
                <a:tc>
                  <a:txBody>
                    <a:bodyPr/>
                    <a:lstStyle/>
                    <a:p>
                      <a:r>
                        <a:rPr lang="ru-RU" dirty="0" smtClean="0"/>
                        <a:t>Имя прилагательное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Объяснить значение и происхождение фразеологических оборотов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Домашнее</a:t>
            </a:r>
            <a:r>
              <a:rPr lang="ru-RU" sz="6600" b="1" dirty="0" smtClean="0">
                <a:solidFill>
                  <a:srgbClr val="7030A0"/>
                </a:solidFill>
              </a:rPr>
              <a:t> </a:t>
            </a:r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 задание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00372"/>
            <a:ext cx="4071934" cy="28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Обобщение о частях речи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(Имя существительное, имя прилагательное, глагол)</a:t>
            </a:r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Тема урока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Всё, что знаем обобщим.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На уроке – не молчим.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Руку чаще поднимаем,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На вопросы отвечаем</a:t>
            </a:r>
            <a:endParaRPr lang="ru-RU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Цель урока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  <a:t>Минутка чистописания</a:t>
            </a:r>
            <a:endParaRPr lang="ru-RU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err="1" smtClean="0">
                <a:solidFill>
                  <a:srgbClr val="FFFF00"/>
                </a:solidFill>
                <a:latin typeface="Monotype Corsiva" pitchFamily="66" charset="0"/>
              </a:rPr>
              <a:t>Пгчак</a:t>
            </a:r>
            <a:r>
              <a:rPr lang="ru-RU" sz="8800" dirty="0" smtClean="0">
                <a:solidFill>
                  <a:srgbClr val="FFFF00"/>
                </a:solidFill>
                <a:latin typeface="Monotype Corsiva" pitchFamily="66" charset="0"/>
              </a:rPr>
              <a:t>  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Пишем грамотно, чисто, аккуратно, красиво!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rnyj_master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05000"/>
            <a:ext cx="5715000" cy="381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Запомни, запиши, объясни</a:t>
            </a:r>
            <a:endParaRPr lang="ru-RU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  <a:t>«А  Васька </a:t>
            </a:r>
            <a:b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  <a:t>слушает да ест»</a:t>
            </a:r>
            <a:endParaRPr lang="ru-RU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obzora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14554"/>
            <a:ext cx="45720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85728"/>
            <a:ext cx="8229600" cy="1452578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  <a:t>«Гонять лодыря»</a:t>
            </a:r>
            <a:endParaRPr lang="ru-RU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0625"/>
            <a:ext cx="8229600" cy="23955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</a:t>
            </a:r>
          </a:p>
        </p:txBody>
      </p:sp>
      <p:pic>
        <p:nvPicPr>
          <p:cNvPr id="52228" name="Picture 4" descr="блестящие картинки gif - бан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48000"/>
            <a:ext cx="1352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блестящие картинки - пальм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3116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305800" cy="3272080"/>
          </a:xfrm>
        </p:spPr>
        <p:txBody>
          <a:bodyPr>
            <a:normAutofit fontScale="90000"/>
          </a:bodyPr>
          <a:lstStyle/>
          <a:p>
            <a:r>
              <a:rPr lang="ru-RU" sz="10700" b="1" dirty="0" smtClean="0">
                <a:solidFill>
                  <a:srgbClr val="7030A0"/>
                </a:solidFill>
                <a:latin typeface="Comic Sans MS" pitchFamily="66" charset="0"/>
              </a:rPr>
              <a:t>Части речи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  <a:t>(обобщение)</a:t>
            </a:r>
            <a:br>
              <a:rPr lang="ru-RU" sz="60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85728"/>
            <a:ext cx="707236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Части речи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(самостоятельные)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00034" y="1214422"/>
            <a:ext cx="1143008" cy="242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Имя существительное</a:t>
            </a:r>
            <a:endParaRPr lang="ru-RU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714480" y="1214422"/>
            <a:ext cx="1143008" cy="2357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Имя прилагательное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928926" y="1214422"/>
            <a:ext cx="1071570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Глагол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43372" y="1214422"/>
            <a:ext cx="1143008" cy="2357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Местоимение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500694" y="1214422"/>
            <a:ext cx="1071570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Наречие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643702" y="1214422"/>
            <a:ext cx="1000132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Числительное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876" y="3714752"/>
            <a:ext cx="35004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Части речи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(служебные)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643438" y="4643446"/>
            <a:ext cx="841822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редлог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572132" y="4643446"/>
            <a:ext cx="841822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Союз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572264" y="4643446"/>
            <a:ext cx="770384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Частица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500958" y="4643446"/>
            <a:ext cx="785818" cy="178595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Междометие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396</TotalTime>
  <Words>243</Words>
  <Application>Microsoft Office PowerPoint</Application>
  <PresentationFormat>Экран (4:3)</PresentationFormat>
  <Paragraphs>111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Тема урока</vt:lpstr>
      <vt:lpstr>Цель урока</vt:lpstr>
      <vt:lpstr>Минутка чистописания</vt:lpstr>
      <vt:lpstr>Запомни, запиши, объясни</vt:lpstr>
      <vt:lpstr>«А  Васька  слушает да ест»</vt:lpstr>
      <vt:lpstr>«Гонять лодыря»</vt:lpstr>
      <vt:lpstr>Части речи (обобщение) </vt:lpstr>
      <vt:lpstr>Слайд 9</vt:lpstr>
      <vt:lpstr>Найди лишнее</vt:lpstr>
      <vt:lpstr>Слайд 11</vt:lpstr>
      <vt:lpstr>Разгадай кроссворд</vt:lpstr>
      <vt:lpstr>Разгадай кроссворд</vt:lpstr>
      <vt:lpstr>Слайд 14</vt:lpstr>
      <vt:lpstr>Имя прилагательное</vt:lpstr>
      <vt:lpstr>Подведем итоги</vt:lpstr>
      <vt:lpstr>Домашнее  задание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речи (обобщение) </dc:title>
  <dc:creator>AMD</dc:creator>
  <cp:lastModifiedBy>AMD</cp:lastModifiedBy>
  <cp:revision>43</cp:revision>
  <dcterms:created xsi:type="dcterms:W3CDTF">2010-05-05T10:53:49Z</dcterms:created>
  <dcterms:modified xsi:type="dcterms:W3CDTF">2010-12-19T17:24:13Z</dcterms:modified>
</cp:coreProperties>
</file>