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57" r:id="rId4"/>
    <p:sldId id="258" r:id="rId5"/>
    <p:sldId id="261" r:id="rId6"/>
    <p:sldId id="262" r:id="rId7"/>
    <p:sldId id="263" r:id="rId8"/>
    <p:sldId id="269" r:id="rId9"/>
    <p:sldId id="259" r:id="rId10"/>
    <p:sldId id="277" r:id="rId11"/>
    <p:sldId id="260" r:id="rId12"/>
    <p:sldId id="264" r:id="rId13"/>
    <p:sldId id="265" r:id="rId14"/>
    <p:sldId id="270" r:id="rId15"/>
    <p:sldId id="279" r:id="rId16"/>
    <p:sldId id="271" r:id="rId17"/>
    <p:sldId id="280" r:id="rId18"/>
    <p:sldId id="272" r:id="rId19"/>
    <p:sldId id="281" r:id="rId20"/>
    <p:sldId id="273" r:id="rId21"/>
    <p:sldId id="282" r:id="rId22"/>
    <p:sldId id="274" r:id="rId23"/>
    <p:sldId id="283" r:id="rId24"/>
    <p:sldId id="275" r:id="rId25"/>
    <p:sldId id="284" r:id="rId26"/>
    <p:sldId id="285" r:id="rId27"/>
    <p:sldId id="286" r:id="rId28"/>
    <p:sldId id="288" r:id="rId29"/>
    <p:sldId id="287" r:id="rId30"/>
    <p:sldId id="289" r:id="rId31"/>
    <p:sldId id="291" r:id="rId32"/>
    <p:sldId id="26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No4k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CCFF"/>
    <a:srgbClr val="FFFF99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7" autoAdjust="0"/>
    <p:restoredTop sz="94590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8FFE42-4566-4B63-A5C2-0CCB1DE0A2C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EC68E-63DC-4580-B150-AD6A95F7F424}" type="slidenum">
              <a:rPr lang="ru-RU"/>
              <a:pPr/>
              <a:t>1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F496C-9138-4EF7-8CD5-C3243AFD2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BCB5D-8869-4D59-88F4-269FBEF3B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39516-77DF-4090-8C6F-EAFED9801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14C6-E686-44CF-BBE5-85C7240CBE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4F5C8-CFE0-478A-8194-503AE019F6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D428B-24A7-49E0-A2D6-12A76FDC7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C1C9-40D6-48DA-BB66-07A5D2C40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DD216-DD7C-4A2A-B62E-68C0E8A4FC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B28CE-8834-4CD3-B250-58735F155C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FC546-9EE2-4BCC-ABB7-BB034A3276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81CB-BCE0-44BD-9679-49CC68A336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688E3C-2F6D-4015-8A0F-A1A636F9D23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InNo4kA\&#1052;&#1086;&#1080;%20&#1076;&#1086;&#1082;&#1091;&#1084;&#1077;&#1085;&#1090;&#1099;\MUSIC\ddfa4917967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4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nummagic.info/numsecret.htm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www.google.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artnn.ru/2006/11/05/o-tsifrah-i-chislah-zamolvlyu-ya-slovo/" TargetMode="External"/><Relationship Id="rId5" Type="http://schemas.openxmlformats.org/officeDocument/2006/relationships/hyperlink" Target="http://number.tj/numbers/" TargetMode="External"/><Relationship Id="rId4" Type="http://schemas.openxmlformats.org/officeDocument/2006/relationships/hyperlink" Target="http://www.newhoroskop.ru/numer/num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920037" cy="2376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Творческая работа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 тему: "Тайны чисел"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4500563" y="5661025"/>
            <a:ext cx="4292600" cy="931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61" name="Picture 13" descr="9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3757613" cy="3500437"/>
          </a:xfrm>
          <a:prstGeom prst="rect">
            <a:avLst/>
          </a:prstGeom>
          <a:noFill/>
        </p:spPr>
      </p:pic>
      <p:pic>
        <p:nvPicPr>
          <p:cNvPr id="2073" name="ddfa4917967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 numSld="32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3"/>
                </p:tgtEl>
              </p:cMediaNode>
            </p:audio>
          </p:childTnLst>
        </p:cTn>
      </p:par>
    </p:tnLst>
    <p:bldLst>
      <p:bldP spid="2058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Учёные и инженеры, широко используя всё ту же математику, создают нужные материалы и конструкции, рассчитывают системы и образцы техники, испытывают и измеряют их работоспособность и качество.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И всё это было бы абсолютно невозможно без понимания и использования чисел и цифр.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Нет практически ни одной сферы человеческой деятельности и жизни, где не использовались бы числа и законы их употребления.</a:t>
            </a:r>
          </a:p>
        </p:txBody>
      </p:sp>
      <p:pic>
        <p:nvPicPr>
          <p:cNvPr id="30725" name="Picture 5" descr="pic_z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351338"/>
            <a:ext cx="3708400" cy="2506662"/>
          </a:xfrm>
          <a:prstGeom prst="rect">
            <a:avLst/>
          </a:prstGeom>
          <a:noFill/>
        </p:spPr>
      </p:pic>
      <p:pic>
        <p:nvPicPr>
          <p:cNvPr id="30726" name="Picture 6" descr="7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146550"/>
            <a:ext cx="4067175" cy="2711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16463" y="5157788"/>
            <a:ext cx="4427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Пифагор: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“Миром правят Числа,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всё в мире - есть Число”</a:t>
            </a:r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6150" name="Picture 6" descr="plan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454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Простое число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Каких только надежд с ним не связывают, особенно в космологии. Это - чуть ли не основной атрибут серьёзных теорий. Присуждаются международные премии в области изучения простых чисел! Известны и герои-математики.</a:t>
            </a:r>
            <a:endParaRPr lang="ru-RU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59338" y="3808413"/>
            <a:ext cx="4284662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omic Sans MS" pitchFamily="66" charset="0"/>
              </a:rPr>
              <a:t>Действия с цифрами и числами</a:t>
            </a:r>
          </a:p>
          <a:p>
            <a:endParaRPr lang="ru-RU" sz="28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Пифагор:</a:t>
            </a:r>
            <a:br>
              <a:rPr lang="ru-RU" sz="20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“Количество возможных действий с числами - бесконечно!”.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47" name="Picture 7" descr="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352675"/>
            <a:ext cx="3635375" cy="4505325"/>
          </a:xfrm>
          <a:prstGeom prst="rect">
            <a:avLst/>
          </a:prstGeom>
          <a:noFill/>
        </p:spPr>
      </p:pic>
      <p:sp>
        <p:nvSpPr>
          <p:cNvPr id="1024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9938" y="6175375"/>
            <a:ext cx="754062" cy="682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92725" y="476250"/>
            <a:ext cx="385127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Пифагор внедрил в жизнь людей нумерологию. Его системой РАСЧЁТА судьбы пользуются уже 2500 лет. Нумерологический код, состоящий из чисел - это не абстрактное понятие.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Определенная цифра несет в себе энергию какой-то одной планеты Солнечной системы.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1270" name="Picture 6" descr="num-s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859338" cy="4859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260350"/>
            <a:ext cx="8964613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omic Sans MS" pitchFamily="66" charset="0"/>
              </a:rPr>
              <a:t>Нумерология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- древняя наука о числах. Еë нередко называют магией чисел, на самом же деле, эта наука гораздо ближе к астрологии, чем к магии. 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За каждым однозначным числом закреплены определенные свойства, понятия и образы.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Поскольку буквы алфавита могут иметь числовое выражение через свой порядковый номер, любые слова или имена подвергаются тем же нумерологическим операциям, что и числа.</a:t>
            </a:r>
          </a:p>
        </p:txBody>
      </p:sp>
      <p:pic>
        <p:nvPicPr>
          <p:cNvPr id="17413" name="Picture 5" descr="nu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941763"/>
            <a:ext cx="2916237" cy="2916237"/>
          </a:xfrm>
          <a:prstGeom prst="rect">
            <a:avLst/>
          </a:prstGeom>
          <a:noFill/>
        </p:spPr>
      </p:pic>
      <p:sp>
        <p:nvSpPr>
          <p:cNvPr id="174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37288"/>
            <a:ext cx="647700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Нумерология, как и астрология помогает определить характер, природные дарования, сильные и слабые стороны, предсказать будущее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, открыть наиболее подходящее время для принятия решений и для действий. С помощью нумерологии можно выбирать партнеров - в бизнесе или браке.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Каждый из нас обладает собственным индивидуальным циклом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, основанным на индивидуальных</a:t>
            </a: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числах полученных путем различных </a:t>
            </a: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операций с датой рождения и/или </a:t>
            </a: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буквами полного имени. </a:t>
            </a:r>
          </a:p>
        </p:txBody>
      </p:sp>
      <p:pic>
        <p:nvPicPr>
          <p:cNvPr id="32773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0" y="3429000"/>
            <a:ext cx="30353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Нумерология отвечает на вопрос: Какую роль играют числа в нашей судьбе?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«Все есть число»,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— заявляли математики древности. Удивительные магические свойства чисел занимали умы людей с незапамятных времён.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Одни числа вызывали уважение («Святая Троица», «магическая семерка», «священное число 12»), а другие — антипатию («чертова дюжина»).</a:t>
            </a:r>
          </a:p>
        </p:txBody>
      </p:sp>
      <p:pic>
        <p:nvPicPr>
          <p:cNvPr id="18441" name="Picture 9" descr="072007902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157663"/>
            <a:ext cx="4427537" cy="2700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188913"/>
            <a:ext cx="939641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Нумерология или изучение свойств чисел не только интересно само по себе, но и обеспечивает подход к предсказанию событий, которые обычно рассчитываются по движениям звезд и планет.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Нумерология основывается буквально на «цифрах и фактах»,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здесь нет места игре воображения — все предопределено.</a:t>
            </a:r>
            <a:endParaRPr 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3798" name="Picture 6" descr="earth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860800"/>
            <a:ext cx="3576638" cy="2778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Не кривя душой можно сказать, что </a:t>
            </a: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тайны чисел, их возникновение и влияние на людей занимают особое место в нашей жизни. </a:t>
            </a:r>
          </a:p>
          <a:p>
            <a:endParaRPr lang="ru-RU" sz="2400" b="1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Нумерология считает, что за каждым числом прячется тайна, только числами можно зашифровать мудрость всего сущего в мире.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461" name="Picture 5" descr="2988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349500"/>
            <a:ext cx="2895600" cy="4076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Великий Пифагор считал числа не только символами мировых начал, но собственно элементами мира, а </a:t>
            </a: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науку о числах — первоосновой всех учений.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Излагая своим ученикам эту таинственную науку, он говорил, что насколько человек знаком с магическими свойствами чисел, насколько он умеет их использовать, настолько он властвует над своей судьбой.</a:t>
            </a:r>
          </a:p>
          <a:p>
            <a:pPr>
              <a:spcBef>
                <a:spcPct val="50000"/>
              </a:spcBef>
            </a:pPr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4821" name="Picture 5" descr="num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573463"/>
            <a:ext cx="2952750" cy="2952750"/>
          </a:xfrm>
          <a:prstGeom prst="rect">
            <a:avLst/>
          </a:prstGeom>
          <a:noFill/>
        </p:spPr>
      </p:pic>
      <p:sp>
        <p:nvSpPr>
          <p:cNvPr id="348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64163" cy="98107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Содержание: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908050"/>
            <a:ext cx="8532813" cy="5730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hlinkClick r:id="rId2" action="ppaction://hlinksldjump"/>
              </a:rPr>
              <a:t>Кто знает тайну чисел, тот может ориентироваться в бесконечности.</a:t>
            </a:r>
            <a:endParaRPr lang="ru-RU" sz="2000" b="1"/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3" action="ppaction://hlinksldjump"/>
              </a:rPr>
              <a:t>Все вещи можно представить в виде чисел</a:t>
            </a:r>
            <a:endParaRPr lang="ru-RU" sz="20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4" action="ppaction://hlinksldjump"/>
              </a:rPr>
              <a:t>Пифагор</a:t>
            </a:r>
            <a:endParaRPr lang="ru-RU" sz="20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hlinkClick r:id="rId5" action="ppaction://hlinksldjump"/>
              </a:rPr>
              <a:t>Академия в Кротоне</a:t>
            </a: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6" action="ppaction://hlinksldjump"/>
              </a:rPr>
              <a:t>Не будь чисел - не будет и никаких открытий..</a:t>
            </a:r>
            <a:endParaRPr lang="ru-RU" sz="20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7" action="ppaction://hlinksldjump"/>
              </a:rPr>
              <a:t>Простое число</a:t>
            </a:r>
            <a:endParaRPr lang="ru-RU" sz="20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8" action="ppaction://hlinksldjump"/>
              </a:rPr>
              <a:t>Нумерология</a:t>
            </a:r>
            <a:endParaRPr lang="ru-RU" sz="20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9" action="ppaction://hlinksldjump"/>
              </a:rPr>
              <a:t>наука о числах — первоосновой всех учений</a:t>
            </a:r>
            <a:endParaRPr lang="ru-RU" sz="20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hlinkClick r:id="rId10" action="ppaction://hlinksldjump"/>
              </a:rPr>
              <a:t>Магия чисел</a:t>
            </a:r>
            <a:endParaRPr lang="ru-RU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11" action="ppaction://hlinksldjump"/>
              </a:rPr>
              <a:t>Зигмунд Фрейд</a:t>
            </a:r>
            <a:r>
              <a:rPr lang="ru-RU" sz="2000" b="1">
                <a:solidFill>
                  <a:schemeClr val="bg1"/>
                </a:solidFill>
                <a:hlinkClick r:id="rId11" action="ppaction://hlinksldjump"/>
              </a:rPr>
              <a:t> и </a:t>
            </a:r>
            <a:r>
              <a:rPr lang="ru-RU" sz="2000" b="1">
                <a:solidFill>
                  <a:srgbClr val="FFFF99"/>
                </a:solidFill>
                <a:hlinkClick r:id="rId11" action="ppaction://hlinksldjump"/>
              </a:rPr>
              <a:t>Карл Юнг</a:t>
            </a:r>
            <a:endParaRPr lang="ru-RU" sz="20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12" action="ppaction://hlinksldjump"/>
              </a:rPr>
              <a:t>Значения чисел</a:t>
            </a:r>
            <a:endParaRPr lang="ru-RU" sz="20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  <a:hlinkClick r:id="rId13" action="ppaction://hlinksldjump"/>
              </a:rPr>
              <a:t>Ссылки</a:t>
            </a:r>
            <a:endParaRPr lang="ru-RU" sz="20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5" name="Picture 5" descr="p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068638"/>
            <a:ext cx="3492500" cy="3433762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23850" y="549275"/>
            <a:ext cx="75961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Долгое время нумерология, считавшаяся священной, была доступна лишь немногим избранным, которые тщательно скрывали её от непосвященных: слишком сильное оружие она могла дать в их руки.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Нумерология — это область магии, изучающая влияние чисел на жизнь человека.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Она зародилась тысячелетия назад.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Современная нумерология основывается на работах Пифагора. Он совершил магическое действие, отделив числа от предметов, — и с этого момента </a:t>
            </a: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числа зажили самостоятельно, управляя событиями и людьми.</a:t>
            </a:r>
          </a:p>
        </p:txBody>
      </p:sp>
      <p:pic>
        <p:nvPicPr>
          <p:cNvPr id="35845" name="Picture 5" descr="nymerologia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05263"/>
            <a:ext cx="4105275" cy="2265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Магией чисел Пифагор объяснял существование Вселенной;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он полагал, что мир состоит из чисел, и представлял его как гигантский оркестр, исполняющий мировую музыку — музыку сфер: каждая планета, вращаясь, издает определенную ноту, а расстояния между планетами подчинялись гармоническому ряду.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Все в мире пронизано звуками. </a:t>
            </a:r>
          </a:p>
        </p:txBody>
      </p:sp>
      <p:pic>
        <p:nvPicPr>
          <p:cNvPr id="21511" name="Picture 7" descr="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789363"/>
            <a:ext cx="2881313" cy="2847975"/>
          </a:xfrm>
          <a:prstGeom prst="rect">
            <a:avLst/>
          </a:prstGeom>
          <a:noFill/>
        </p:spPr>
      </p:pic>
      <p:sp>
        <p:nvSpPr>
          <p:cNvPr id="2151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75375"/>
            <a:ext cx="792163" cy="682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333375"/>
            <a:ext cx="8604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Каждый человек также исполняет свою партию в этой божественной симфонии.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Главное — звучать, главное — не фальшивить.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Индивидуальные ноты людей Пифагор обозначал числами от 1 до 9. Этими первоосновными числами, порождающими и объясняющими всё во Вселенной, и определяются законы, по которым живет человек.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6869" name="Picture 5" descr="1181218670_13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429000"/>
            <a:ext cx="3505200" cy="3167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Нумерологии присуща и психологическая составляющая.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На протяжении многих лет основоположник современной психологии </a:t>
            </a: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Зигмунд Фрейд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и его ученик </a:t>
            </a: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Карл Юнг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изучали глубинные процессы, определяющие личностные характеристики и мотивацию поступков людей.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Исследования </a:t>
            </a: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Фрейда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, его научный подход лежал в области разума. Труды </a:t>
            </a: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Юнга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посвящены, скорее, исследованию духовных аспектов и паранормальных явлений.</a:t>
            </a:r>
          </a:p>
        </p:txBody>
      </p:sp>
      <p:pic>
        <p:nvPicPr>
          <p:cNvPr id="22533" name="Picture 5" descr="150_numer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149725"/>
            <a:ext cx="2341562" cy="2341563"/>
          </a:xfrm>
          <a:prstGeom prst="rect">
            <a:avLst/>
          </a:prstGeom>
          <a:noFill/>
        </p:spPr>
      </p:pic>
      <p:sp>
        <p:nvSpPr>
          <p:cNvPr id="2253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827088" cy="765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089400" cy="4319587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4797425"/>
            <a:ext cx="363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Зигмунд Фрейд</a:t>
            </a:r>
          </a:p>
        </p:txBody>
      </p:sp>
      <p:pic>
        <p:nvPicPr>
          <p:cNvPr id="37894" name="Picture 6" descr="jung_1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8913"/>
            <a:ext cx="3600450" cy="4437062"/>
          </a:xfrm>
          <a:prstGeom prst="rect">
            <a:avLst/>
          </a:prstGeo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011863" y="479742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Карл Юнг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«0»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имеет тот же символизм, что и пустой круг, указывающий как на отсутствие смерти, так и на абсолютную жизнь, находящуюся внутри круга.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«1»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означает первичное единство, начало, Создателя.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«2»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означает двойственность.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«3».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Идея триендинства составляет основу многих древних философских и религиозных учений. Это - число удачи.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«4»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означает целость, совокупность, полноту; четыре стороны света, времени года, ветра, стороны квадрата.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«5»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- число священного брака, поскольку является суммой женской двойки и мужской тройки.</a:t>
            </a:r>
          </a:p>
        </p:txBody>
      </p:sp>
      <p:sp>
        <p:nvSpPr>
          <p:cNvPr id="389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308725"/>
            <a:ext cx="684212" cy="5492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«6».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Означает равновесие, гармонию. Самое плодовитое из всех чисел.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«7»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считается священной, и божественной, и магической, и счастливой. 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«8»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- число вновь обретенного рая, а также возобновления, восстановления, счастья. 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«9»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означает всемогущество, и представляет собой Тройную Триаду (3х3). Это число окружности, отсюда деление на 90 и 360 градусов.</a:t>
            </a:r>
          </a:p>
          <a:p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ЦИФРА «10»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- число космоса, она содержит все числа, а следовательно, все вещи и возможности, это основа и поворотный пункт всего счета.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24655758_1210427743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89646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Кто знает тайну чисел, тот может ориентироваться в бесконечности.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Числа - ключи к достижению и преграда, встающая на пути.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5084763"/>
            <a:ext cx="8604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Числа - дверь к прекращению и то первое, что встречает заново родившегося. </a:t>
            </a: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Можно ли прочитать по числам судьбу, разгадывать прошлое или будущее? </a:t>
            </a:r>
            <a:endParaRPr 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9" name="Picture 7" descr="1(23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557338"/>
            <a:ext cx="3579812" cy="3273425"/>
          </a:xfrm>
          <a:prstGeom prst="rect">
            <a:avLst/>
          </a:prstGeom>
          <a:noFill/>
        </p:spPr>
      </p:pic>
      <p:sp>
        <p:nvSpPr>
          <p:cNvPr id="308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92825"/>
            <a:ext cx="827087" cy="765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ab769474c9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Вывод: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Тема «тайны чисел» на мой взгляд очень интересна.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Я прочитала и ознакомилась с некоторыми сведениями из огромного мира чисел.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Оказывается, тайн у чисел очень много. На них основаны различные головоломки, фокусы, гадания.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Тайны чисел и их свойства долго изучал известный учёный Пифагор.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Я считаю, что жизнь современного человека невозможна без чисел. Числа окружают нас повсюду.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Я узнала много полезного и интересного в ходе работы над этой темой.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333375"/>
            <a:ext cx="853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3727450" cy="143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Ссылки: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50825" y="4327525"/>
            <a:ext cx="8496300" cy="2530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hlinkClick r:id="rId2"/>
              </a:rPr>
              <a:t>www.google.ee</a:t>
            </a:r>
            <a:endParaRPr lang="ru-RU" sz="20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latin typeface="Comic Sans MS" pitchFamily="66" charset="0"/>
                <a:hlinkClick r:id="rId3"/>
              </a:rPr>
              <a:t>http://nummagic.info/numsecret.htm</a:t>
            </a:r>
            <a:endParaRPr lang="en-US" sz="20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latin typeface="Comic Sans MS" pitchFamily="66" charset="0"/>
                <a:hlinkClick r:id="rId4"/>
              </a:rPr>
              <a:t>http://www.newhoroskop.ru/numer/numer.html</a:t>
            </a:r>
            <a:endParaRPr lang="en-US" sz="20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latin typeface="Comic Sans MS" pitchFamily="66" charset="0"/>
                <a:hlinkClick r:id="rId5"/>
              </a:rPr>
              <a:t>http://number.tj/numbers/</a:t>
            </a:r>
            <a:endParaRPr lang="ru-RU" sz="20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latin typeface="Comic Sans MS" pitchFamily="66" charset="0"/>
                <a:hlinkClick r:id="rId6"/>
              </a:rPr>
              <a:t>http://blog.artnn.ru/2006/11/05/o-tsifrah-i-chislah-zamolvlyu-ya-slovo/</a:t>
            </a:r>
            <a:endParaRPr lang="en-US" sz="2000" b="1">
              <a:latin typeface="Comic Sans MS" pitchFamily="66" charset="0"/>
            </a:endParaRPr>
          </a:p>
        </p:txBody>
      </p:sp>
      <p:pic>
        <p:nvPicPr>
          <p:cNvPr id="14347" name="Picture 11" descr="numbersn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188913"/>
            <a:ext cx="2981325" cy="2981325"/>
          </a:xfrm>
          <a:prstGeom prst="rect">
            <a:avLst/>
          </a:prstGeom>
          <a:noFill/>
        </p:spPr>
      </p:pic>
      <p:sp>
        <p:nvSpPr>
          <p:cNvPr id="14348" name="AutoShape 1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19838"/>
            <a:ext cx="611187" cy="5381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388" y="0"/>
            <a:ext cx="8496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"Все вещи можно представить в виде чисел".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Такой простой формулой греческий ученый и философ Пифагор определил сущность своих многочисленных исследований.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В высказываниях исследователей мифологии видно, что числа используются как кодовая система для передачи духовных истин.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За каждым числом прячется тайна.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Только числами можно зашифровать                  мудрость всего сущего в мире. </a:t>
            </a:r>
          </a:p>
        </p:txBody>
      </p:sp>
      <p:pic>
        <p:nvPicPr>
          <p:cNvPr id="4103" name="Picture 7" descr="324984335_to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2636838"/>
            <a:ext cx="3197225" cy="4221162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76375" y="6237288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Пифагор (570—490 гг. до н. э.)</a:t>
            </a:r>
          </a:p>
        </p:txBody>
      </p:sp>
      <p:sp>
        <p:nvSpPr>
          <p:cNvPr id="410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48388"/>
            <a:ext cx="755650" cy="7096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Около 600 года до нашей эры жил Пифагор, который сделал массу фундаментальных открытий, кардинально изменивших наш, сегодняшний мир.</a:t>
            </a:r>
          </a:p>
        </p:txBody>
      </p:sp>
      <p:pic>
        <p:nvPicPr>
          <p:cNvPr id="7174" name="Picture 6" descr="Пифагор Самос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52738"/>
            <a:ext cx="27432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484313"/>
            <a:ext cx="6443663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Он - первый философ на Земле, он открыл законы современного нам музыкального ряда, он открыл тайны строения Солнечной системы, он открыл и доказал знаменитую теорему Пифагора, он - родоначальник открытия числа “Пи” и его сути. Он, наконец, принёс в мир 4 (из 7) арифметических действия.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Именно Пифагор подарил миру своё удивительное учение о Числах и, самое дорогое ему открытие, - таблицу умножения.</a:t>
            </a:r>
          </a:p>
        </p:txBody>
      </p:sp>
      <p:sp>
        <p:nvSpPr>
          <p:cNvPr id="717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6308725"/>
            <a:ext cx="576262" cy="5492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Руководимая Пифагором академия в Кротоне, была занята воспитанием людей по пифагорейской методике и изучением тайн и загадок чисел.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И уже 2500 лет назад строго арифметически эта академия выявила и доказала наличие не менее чем 60 различных свойств чисел.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Более поздняя наука отвергла, все эти представления Пифагора о числах, как ненужные.</a:t>
            </a:r>
          </a:p>
        </p:txBody>
      </p:sp>
      <p:pic>
        <p:nvPicPr>
          <p:cNvPr id="8198" name="Picture 6" descr="f696a60e7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692525"/>
            <a:ext cx="3563937" cy="3165475"/>
          </a:xfrm>
          <a:prstGeom prst="rect">
            <a:avLst/>
          </a:prstGeom>
          <a:noFill/>
        </p:spPr>
      </p:pic>
      <p:sp>
        <p:nvSpPr>
          <p:cNvPr id="819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827088" cy="6921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4027488"/>
            <a:ext cx="46799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Пифагор: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«Чтобы уберечь человечество от бед знания тайн чисел - лишить ВСЕ числа самого главного и опасного элемента - их качеств.»</a:t>
            </a:r>
          </a:p>
        </p:txBody>
      </p:sp>
      <p:pic>
        <p:nvPicPr>
          <p:cNvPr id="9222" name="Picture 6" descr="1181317596_20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0"/>
            <a:ext cx="4460875" cy="5948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33375"/>
            <a:ext cx="80279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…В начале было Слово…, но очень скоро выяснилось,</a:t>
            </a:r>
            <a:br>
              <a:rPr lang="ru-RU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что все Слова - только для умных…</a:t>
            </a:r>
            <a:br>
              <a:rPr lang="ru-RU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…В начале было число…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392" name="Picture 8" descr="1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781300"/>
            <a:ext cx="5183188" cy="3609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Астрономы, космологи, физики и философы трудятся “не покладая рук”, пытаясь постигнуть тайны мироздания. Что они ищут?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А ищут они новые силы и явления Космоса, закономерности их проявлений и взаимодействий, проверяя свои гипотезы и догадки числом и математикой.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  <a:latin typeface="Comic Sans MS" pitchFamily="66" charset="0"/>
              </a:rPr>
              <a:t>Стало быть, не будь чисел - не будет и никаких открытий в этой сфере!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126" name="Picture 6" descr="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0675"/>
            <a:ext cx="3635375" cy="2727325"/>
          </a:xfrm>
          <a:prstGeom prst="rect">
            <a:avLst/>
          </a:prstGeom>
          <a:noFill/>
        </p:spPr>
      </p:pic>
      <p:pic>
        <p:nvPicPr>
          <p:cNvPr id="5127" name="Picture 7" descr="Планета Космос и Зем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82975"/>
            <a:ext cx="4500562" cy="3375025"/>
          </a:xfrm>
          <a:prstGeom prst="rect">
            <a:avLst/>
          </a:prstGeom>
          <a:noFill/>
        </p:spPr>
      </p:pic>
      <p:sp>
        <p:nvSpPr>
          <p:cNvPr id="5128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92150"/>
            <a:ext cx="611187" cy="682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1495</Words>
  <Application>Microsoft Office PowerPoint</Application>
  <PresentationFormat>Экран (4:3)</PresentationFormat>
  <Paragraphs>119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Слайд 1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InNo4kA</dc:creator>
  <cp:lastModifiedBy>Настя</cp:lastModifiedBy>
  <cp:revision>11</cp:revision>
  <dcterms:created xsi:type="dcterms:W3CDTF">2009-03-04T18:29:29Z</dcterms:created>
  <dcterms:modified xsi:type="dcterms:W3CDTF">2011-04-12T04:09:54Z</dcterms:modified>
</cp:coreProperties>
</file>