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E9CA1-15AC-473B-B23E-0824FDA9FCB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B179F-3EEE-4535-9A0E-ADA187781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atin typeface="Arial Narrow" pitchFamily="34" charset="0"/>
              </a:rPr>
              <a:t>История военной формы.</a:t>
            </a:r>
            <a:br>
              <a:rPr lang="ru-RU" sz="8000" b="1" dirty="0" smtClean="0">
                <a:latin typeface="Arial Narrow" pitchFamily="34" charset="0"/>
              </a:rPr>
            </a:br>
            <a:r>
              <a:rPr lang="ru-RU" sz="8000" b="1" dirty="0" smtClean="0">
                <a:latin typeface="Arial Narrow" pitchFamily="34" charset="0"/>
              </a:rPr>
              <a:t>Реформы Петра </a:t>
            </a:r>
            <a:r>
              <a:rPr lang="en-US" sz="8000" b="1" dirty="0" smtClean="0">
                <a:latin typeface="Arial Narrow" pitchFamily="34" charset="0"/>
              </a:rPr>
              <a:t>I</a:t>
            </a:r>
            <a:r>
              <a:rPr lang="ru-RU" sz="8000" b="1" dirty="0" smtClean="0">
                <a:latin typeface="Arial Narrow" pitchFamily="34" charset="0"/>
              </a:rPr>
              <a:t>.</a:t>
            </a:r>
            <a:endParaRPr lang="ru-RU" sz="8000" b="1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619382" flipV="1">
            <a:off x="5792147" y="5873635"/>
            <a:ext cx="3337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Классный час разработала</a:t>
            </a:r>
          </a:p>
          <a:p>
            <a:r>
              <a:rPr lang="ru-RU" dirty="0" smtClean="0"/>
              <a:t>Гришина М.А.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78687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1732 г. – введены погоны</a:t>
            </a:r>
            <a:endParaRPr lang="ru-RU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22530" name="Picture 2" descr="C:\Documents and Settings\Admin\Мои документы\Downloads\rusarm-pogon-XVIII-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857496"/>
            <a:ext cx="5572164" cy="3779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85728"/>
            <a:ext cx="87154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1762 г. – введены аксельбанты</a:t>
            </a:r>
            <a:endParaRPr lang="ru-RU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23554" name="Picture 2" descr="C:\Documents and Settings\Admin\Мои документы\Downloads\i (3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928934"/>
            <a:ext cx="3571900" cy="37028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285860"/>
            <a:ext cx="85011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1764 г – введены петлицы для генералов</a:t>
            </a:r>
            <a:endParaRPr lang="ru-RU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214422"/>
            <a:ext cx="82153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1798 г – введены петлицы для военнослужащих</a:t>
            </a:r>
            <a:endParaRPr lang="ru-RU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Admin\Мои документы\Downloads\i (3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9"/>
            <a:ext cx="2905146" cy="3571900"/>
          </a:xfrm>
          <a:prstGeom prst="rect">
            <a:avLst/>
          </a:prstGeom>
          <a:noFill/>
        </p:spPr>
      </p:pic>
      <p:pic>
        <p:nvPicPr>
          <p:cNvPr id="24579" name="Picture 3" descr="C:\Documents and Settings\Admin\Мои документы\Downloads\i (3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2827210" cy="3571901"/>
          </a:xfrm>
          <a:prstGeom prst="rect">
            <a:avLst/>
          </a:prstGeom>
          <a:noFill/>
        </p:spPr>
      </p:pic>
      <p:pic>
        <p:nvPicPr>
          <p:cNvPr id="24580" name="Picture 4" descr="C:\Documents and Settings\Admin\Мои документы\Downloads\i (3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3857628"/>
            <a:ext cx="3482603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Downloads\i (2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85728"/>
            <a:ext cx="4714909" cy="621510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572132" y="1857364"/>
            <a:ext cx="290335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Петр 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</a:t>
            </a:r>
            <a:endParaRPr lang="ru-RU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Downloads\i (2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500042"/>
            <a:ext cx="4291043" cy="571504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428736"/>
            <a:ext cx="450056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 Грозный</a:t>
            </a:r>
            <a:endParaRPr lang="ru-RU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Downloads\i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57166"/>
            <a:ext cx="4110063" cy="545583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1604" y="5857892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Первые стрельцы.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XVI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век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Мои документы\Downloads\i (29).jpg"/>
          <p:cNvPicPr>
            <a:picLocks noChangeAspect="1" noChangeArrowheads="1"/>
          </p:cNvPicPr>
          <p:nvPr/>
        </p:nvPicPr>
        <p:blipFill>
          <a:blip r:embed="rId2" cstate="print"/>
          <a:srcRect b="15457"/>
          <a:stretch>
            <a:fillRect/>
          </a:stretch>
        </p:blipFill>
        <p:spPr bwMode="auto">
          <a:xfrm>
            <a:off x="214282" y="642918"/>
            <a:ext cx="3857652" cy="55007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29026" y="2357430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Форма рядового лейб-гвардии Преображенского полка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Мои документы\Downloads\0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8604"/>
            <a:ext cx="3722912" cy="55721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435609" y="2285992"/>
            <a:ext cx="407355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Форма рядового </a:t>
            </a:r>
          </a:p>
          <a:p>
            <a:pPr algn="ctr"/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лейб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 гвардии </a:t>
            </a: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Семеновского полка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6000768"/>
            <a:ext cx="15295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1692 г.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Мои документы\Downloads\i (3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42918"/>
            <a:ext cx="3571900" cy="563984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29058" y="2000240"/>
            <a:ext cx="50006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Унтер – офицер </a:t>
            </a:r>
          </a:p>
          <a:p>
            <a:pPr algn="ctr"/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лейб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– гвардии Преображенского полка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Admin\Мои документы\Downloads\i (3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290"/>
            <a:ext cx="8143932" cy="504923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5572140"/>
            <a:ext cx="75009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Битва под Нарвой.1700 г.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Admin\Мои документы\Downloads\e01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57166"/>
            <a:ext cx="4591071" cy="57732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28860" y="6211669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XVIII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век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66</TotalTime>
  <Words>74</Words>
  <Application>Microsoft Office PowerPoint</Application>
  <PresentationFormat>Экран (4:3)</PresentationFormat>
  <Paragraphs>19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История военной формы. Реформы Петра I.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военной формы. Реформы Петра I.</dc:title>
  <cp:lastModifiedBy>Учитель</cp:lastModifiedBy>
  <cp:revision>12</cp:revision>
  <dcterms:modified xsi:type="dcterms:W3CDTF">2013-04-16T08:31:08Z</dcterms:modified>
</cp:coreProperties>
</file>