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4" r:id="rId6"/>
    <p:sldId id="263" r:id="rId7"/>
    <p:sldId id="265" r:id="rId8"/>
    <p:sldId id="266" r:id="rId9"/>
    <p:sldId id="260" r:id="rId10"/>
    <p:sldId id="261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7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21DAE19-14DF-4745-BD35-ABAB07B3F3FE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2F6D3EB-4018-4FA6-9615-6CBCAEB4A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AE19-14DF-4745-BD35-ABAB07B3F3FE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6D3EB-4018-4FA6-9615-6CBCAEB4A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AE19-14DF-4745-BD35-ABAB07B3F3FE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6D3EB-4018-4FA6-9615-6CBCAEB4A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21DAE19-14DF-4745-BD35-ABAB07B3F3FE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6D3EB-4018-4FA6-9615-6CBCAEB4A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21DAE19-14DF-4745-BD35-ABAB07B3F3FE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2F6D3EB-4018-4FA6-9615-6CBCAEB4A6D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21DAE19-14DF-4745-BD35-ABAB07B3F3FE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2F6D3EB-4018-4FA6-9615-6CBCAEB4A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21DAE19-14DF-4745-BD35-ABAB07B3F3FE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2F6D3EB-4018-4FA6-9615-6CBCAEB4A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AE19-14DF-4745-BD35-ABAB07B3F3FE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6D3EB-4018-4FA6-9615-6CBCAEB4A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21DAE19-14DF-4745-BD35-ABAB07B3F3FE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2F6D3EB-4018-4FA6-9615-6CBCAEB4A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21DAE19-14DF-4745-BD35-ABAB07B3F3FE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2F6D3EB-4018-4FA6-9615-6CBCAEB4A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21DAE19-14DF-4745-BD35-ABAB07B3F3FE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2F6D3EB-4018-4FA6-9615-6CBCAEB4A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21DAE19-14DF-4745-BD35-ABAB07B3F3FE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2F6D3EB-4018-4FA6-9615-6CBCAEB4A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video.yandex.ru/search.xml?text=%D0%9F%D0%BE%D0%B6%D0%B0%D1%80%D0%BD%D0%B0%D1%8F%20%D1%87%D0%B0%D1%81%D1%82%D1%8C%20%D0%92%D0%B0%D1%81%D0%B8%D0%BB%D1%8C%D0%B5%D0%B2%D0%BE%20%D0%A2%D0%B0%D1%82%D0%B0%D1%80%D1%81%D1%82%D0%B0%D0%BD&amp;where=all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im0-tub.yandex.net/i?id=63274927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786058"/>
            <a:ext cx="3071834" cy="371477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28662" y="500042"/>
            <a:ext cx="762580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История создания </a:t>
            </a:r>
          </a:p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МЧС</a:t>
            </a:r>
            <a:endParaRPr lang="ru-RU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Picture 2" descr="http://im6-tub.yandex.net/i?id=50542881-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7552" y="2571744"/>
            <a:ext cx="1730096" cy="1357322"/>
          </a:xfrm>
          <a:prstGeom prst="rect">
            <a:avLst/>
          </a:prstGeom>
          <a:noFill/>
        </p:spPr>
      </p:pic>
      <p:pic>
        <p:nvPicPr>
          <p:cNvPr id="6" name="Picture 19" descr="http://im2-tub.yandex.net/i?id=43349650-0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3643314"/>
            <a:ext cx="1571636" cy="1225343"/>
          </a:xfrm>
          <a:prstGeom prst="rect">
            <a:avLst/>
          </a:prstGeom>
          <a:noFill/>
        </p:spPr>
      </p:pic>
      <p:pic>
        <p:nvPicPr>
          <p:cNvPr id="7" name="Picture 2" descr="http://im6-tub.yandex.net/i?id=22586179-12"/>
          <p:cNvPicPr>
            <a:picLocks noChangeAspect="1" noChangeArrowheads="1"/>
          </p:cNvPicPr>
          <p:nvPr/>
        </p:nvPicPr>
        <p:blipFill>
          <a:blip r:embed="rId5" cstate="print"/>
          <a:srcRect t="21739" r="33233" b="17391"/>
          <a:stretch>
            <a:fillRect/>
          </a:stretch>
        </p:blipFill>
        <p:spPr bwMode="auto">
          <a:xfrm>
            <a:off x="4500562" y="4714884"/>
            <a:ext cx="1571636" cy="121444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8005547" y="5934670"/>
            <a:ext cx="11384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6 к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5000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u="sng" dirty="0" smtClean="0">
                <a:solidFill>
                  <a:srgbClr val="FFFF00"/>
                </a:solidFill>
              </a:rPr>
              <a:t>2008 год </a:t>
            </a:r>
            <a:r>
              <a:rPr lang="ru-RU" sz="4000" b="1" dirty="0" smtClean="0">
                <a:solidFill>
                  <a:srgbClr val="FFFF00"/>
                </a:solidFill>
              </a:rPr>
              <a:t>– впервые на базе гарнизонного учебно-тренировочного комплекса и вновь построенной </a:t>
            </a:r>
            <a:r>
              <a:rPr lang="ru-RU" sz="4000" b="1" dirty="0" err="1" smtClean="0">
                <a:solidFill>
                  <a:srgbClr val="FFFF00"/>
                </a:solidFill>
              </a:rPr>
              <a:t>теплодымокамере</a:t>
            </a:r>
            <a:r>
              <a:rPr lang="ru-RU" sz="4000" b="1" dirty="0" smtClean="0">
                <a:solidFill>
                  <a:srgbClr val="FFFF00"/>
                </a:solidFill>
              </a:rPr>
              <a:t> были организованы и проведены 30-е Республиканские соревнования </a:t>
            </a:r>
            <a:r>
              <a:rPr lang="ru-RU" sz="4000" b="1" dirty="0" err="1" smtClean="0">
                <a:solidFill>
                  <a:srgbClr val="FFFF00"/>
                </a:solidFill>
              </a:rPr>
              <a:t>газодымозащитной</a:t>
            </a:r>
            <a:r>
              <a:rPr lang="ru-RU" sz="4000" b="1" dirty="0" smtClean="0">
                <a:solidFill>
                  <a:srgbClr val="FFFF00"/>
                </a:solidFill>
              </a:rPr>
              <a:t> службы</a:t>
            </a:r>
            <a:endParaRPr lang="ru-RU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85728"/>
            <a:ext cx="814393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По итогам соревнований победителем стала команда ПЧ-34. Третье место заняло звено ГДЗС 52-ой пожарной части. Среди профессиональных пожарных частей республики не было равных звену ГДЗС 154-ой пожарной части п.Васильево. По итогам состязаний васильевской команде вручили два кубка – за первое место и за лучшее время при выполнении практического задания. 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857232"/>
            <a:ext cx="81439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00B0F0"/>
                </a:solidFill>
              </a:rPr>
              <a:t>Пожарная техника МЧС России</a:t>
            </a:r>
            <a:endParaRPr lang="ru-RU" sz="7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http://im0-tub.yandex.net/i?id=17524655-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928670"/>
            <a:ext cx="7643866" cy="51264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9" descr="http://im2-tub.yandex.net/i?id=43349650-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66"/>
            <a:ext cx="4214842" cy="3286148"/>
          </a:xfrm>
          <a:prstGeom prst="rect">
            <a:avLst/>
          </a:prstGeom>
          <a:noFill/>
        </p:spPr>
      </p:pic>
      <p:pic>
        <p:nvPicPr>
          <p:cNvPr id="3" name="Picture 13" descr="http://im4-tub.yandex.net/i?id=98287722-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57166"/>
            <a:ext cx="4083763" cy="3286148"/>
          </a:xfrm>
          <a:prstGeom prst="rect">
            <a:avLst/>
          </a:prstGeom>
          <a:noFill/>
        </p:spPr>
      </p:pic>
      <p:pic>
        <p:nvPicPr>
          <p:cNvPr id="4" name="Picture 17" descr="http://im6-tub.yandex.net/i?id=32649451-0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6" y="3857628"/>
            <a:ext cx="4000528" cy="27337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im4-tub.yandex.net/i?id=100272232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500042"/>
            <a:ext cx="7643866" cy="5643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im6-tub.yandex.net/i?id=22586179-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785794"/>
            <a:ext cx="7880466" cy="5500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im3-tub.yandex.net/i?id=3241760-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9383" y="500042"/>
            <a:ext cx="8324583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im0-tub.yandex.net/i?id=164305155-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428736"/>
            <a:ext cx="5002562" cy="3714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im6-tub.yandex.net/i?id=156073377-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071546"/>
            <a:ext cx="5572164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071547"/>
            <a:ext cx="764386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dirty="0">
                <a:solidFill>
                  <a:srgbClr val="FF0000"/>
                </a:solidFill>
              </a:rPr>
              <a:t>27 декабря </a:t>
            </a:r>
            <a:r>
              <a:rPr lang="ru-RU" sz="7200" b="1" dirty="0">
                <a:solidFill>
                  <a:srgbClr val="FFFF00"/>
                </a:solidFill>
              </a:rPr>
              <a:t>МЧС</a:t>
            </a:r>
            <a:r>
              <a:rPr lang="ru-RU" sz="7200" dirty="0">
                <a:solidFill>
                  <a:srgbClr val="FFFF00"/>
                </a:solidFill>
              </a:rPr>
              <a:t> России </a:t>
            </a:r>
            <a:r>
              <a:rPr lang="ru-RU" sz="7200" dirty="0">
                <a:solidFill>
                  <a:srgbClr val="FF0000"/>
                </a:solidFill>
              </a:rPr>
              <a:t>отмечает </a:t>
            </a:r>
            <a:r>
              <a:rPr lang="ru-RU" sz="7200" dirty="0" smtClean="0">
                <a:solidFill>
                  <a:srgbClr val="FF0000"/>
                </a:solidFill>
              </a:rPr>
              <a:t>20-ю </a:t>
            </a:r>
            <a:r>
              <a:rPr lang="ru-RU" sz="7200" dirty="0">
                <a:solidFill>
                  <a:srgbClr val="FF0000"/>
                </a:solidFill>
              </a:rPr>
              <a:t>годовщину </a:t>
            </a:r>
            <a:r>
              <a:rPr lang="ru-RU" sz="7200" b="1" dirty="0">
                <a:solidFill>
                  <a:srgbClr val="FF0000"/>
                </a:solidFill>
              </a:rPr>
              <a:t>создания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im6-tub.yandex.net/i?id=50542881-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428736"/>
            <a:ext cx="5143536" cy="4035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im5-tub.yandex.net/i?id=20412839-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357298"/>
            <a:ext cx="5694969" cy="400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im7-tub.yandex.net/i?id=39205908-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928670"/>
            <a:ext cx="8056236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im6-tub.yandex.net/i?id=98294615-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928670"/>
            <a:ext cx="7456110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www.fireman.ru/PTV/Pronee/tan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071546"/>
            <a:ext cx="6000792" cy="4698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im7-tub.yandex.net/i?id=74840227-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571612"/>
            <a:ext cx="7286676" cy="495133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71472" y="428604"/>
            <a:ext cx="80724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B0F0"/>
                </a:solidFill>
              </a:rPr>
              <a:t>Техника будущего</a:t>
            </a:r>
            <a:endParaRPr lang="ru-RU" sz="5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428604"/>
            <a:ext cx="78581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rgbClr val="FFFF00"/>
                </a:solidFill>
              </a:rPr>
              <a:t>Российский корпус спасателей (предшественник МЧС) был образован постановлением Совета министров СССР 27 декабря 1990 года.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im3-tub.yandex.net/i?id=105632188-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714356"/>
            <a:ext cx="3857652" cy="45005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357158" y="5286388"/>
            <a:ext cx="84296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Министр МЧС России </a:t>
            </a:r>
          </a:p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Шойгу Сергей </a:t>
            </a:r>
            <a:r>
              <a:rPr lang="ru-RU" sz="4000" b="1" dirty="0" err="1" smtClean="0">
                <a:solidFill>
                  <a:srgbClr val="FFFF00"/>
                </a:solidFill>
              </a:rPr>
              <a:t>Кожугетович</a:t>
            </a:r>
            <a:endParaRPr lang="ru-RU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1142984"/>
            <a:ext cx="692948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00B0F0"/>
                </a:solidFill>
              </a:rPr>
              <a:t>Васильевская  пожарная часть </a:t>
            </a:r>
            <a:endParaRPr lang="ru-RU" sz="7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642918"/>
            <a:ext cx="72866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FFFF00"/>
                </a:solidFill>
              </a:rPr>
              <a:t>1927 год</a:t>
            </a:r>
            <a:r>
              <a:rPr lang="ru-RU" sz="3200" b="1" dirty="0" smtClean="0">
                <a:solidFill>
                  <a:srgbClr val="FFFF00"/>
                </a:solidFill>
              </a:rPr>
              <a:t> - организация пожарно-сторожевой охраны на Васильевском лесокомбинате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3" name="Picture 2" descr="http://im5-tub.yandex.net/i?id=2240656-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0870" y="2714620"/>
            <a:ext cx="5028584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714356"/>
            <a:ext cx="821537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 smtClean="0">
                <a:solidFill>
                  <a:srgbClr val="FFFF00"/>
                </a:solidFill>
              </a:rPr>
              <a:t>1964 год</a:t>
            </a:r>
            <a:r>
              <a:rPr lang="ru-RU" sz="3200" b="1" dirty="0" smtClean="0">
                <a:solidFill>
                  <a:srgbClr val="FFFF00"/>
                </a:solidFill>
              </a:rPr>
              <a:t> - строится пожарное депо и вводится в строй пожарная часть поселка Васильево - ППЧ-8 и передаются в ОППО-1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3" name="Picture 7" descr="http://im0-tub.yandex.net/i?id=29633323-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071810"/>
            <a:ext cx="3000396" cy="228601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4" name="Picture 11" descr="http://im4-tub.yandex.net/i?id=144489417-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4143380"/>
            <a:ext cx="2857520" cy="244793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Picture 15" descr="http://im5-tub.yandex.net/i?id=72303839-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3000372"/>
            <a:ext cx="3071834" cy="228601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1802" y="357166"/>
            <a:ext cx="578647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 smtClean="0">
                <a:solidFill>
                  <a:srgbClr val="FFFF00"/>
                </a:solidFill>
              </a:rPr>
              <a:t>2003 год</a:t>
            </a:r>
            <a:r>
              <a:rPr lang="ru-RU" sz="2800" b="1" dirty="0" smtClean="0">
                <a:solidFill>
                  <a:srgbClr val="FFFF00"/>
                </a:solidFill>
              </a:rPr>
              <a:t> - на базе 8 отряда ГПС организуют и проводят Республиканские соревнования среди звеньев </a:t>
            </a:r>
            <a:r>
              <a:rPr lang="ru-RU" sz="2800" b="1" dirty="0" err="1" smtClean="0">
                <a:solidFill>
                  <a:srgbClr val="FFFF00"/>
                </a:solidFill>
              </a:rPr>
              <a:t>газодымозащитной</a:t>
            </a:r>
            <a:r>
              <a:rPr lang="ru-RU" sz="2800" b="1" dirty="0" smtClean="0">
                <a:solidFill>
                  <a:srgbClr val="FFFF00"/>
                </a:solidFill>
              </a:rPr>
              <a:t> службы, первое место в которых занимает команда ПЧ-34, среди профессиональных пожарных частей республики первое место занимает команда Васильевской пожарной части.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3" name="Picture 2" descr=" 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00042"/>
            <a:ext cx="2928958" cy="342902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071934" y="31432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1429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428604"/>
            <a:ext cx="828680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u="sng" dirty="0" smtClean="0">
                <a:solidFill>
                  <a:srgbClr val="FFFF00"/>
                </a:solidFill>
              </a:rPr>
              <a:t>2006 год</a:t>
            </a:r>
            <a:r>
              <a:rPr lang="ru-RU" sz="5400" b="1" dirty="0" smtClean="0">
                <a:solidFill>
                  <a:srgbClr val="FFFF00"/>
                </a:solidFill>
              </a:rPr>
              <a:t> – 8 Отряду присвоен статус подразделения федеральной противопожарной службы (ФПС) по Республике Татарстан</a:t>
            </a:r>
            <a:endParaRPr lang="ru-RU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62</TotalTime>
  <Words>206</Words>
  <Application>Microsoft Office PowerPoint</Application>
  <PresentationFormat>Экран (4:3)</PresentationFormat>
  <Paragraphs>18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Учитель</cp:lastModifiedBy>
  <cp:revision>8</cp:revision>
  <dcterms:created xsi:type="dcterms:W3CDTF">2010-12-19T14:27:07Z</dcterms:created>
  <dcterms:modified xsi:type="dcterms:W3CDTF">2011-03-11T08:37:57Z</dcterms:modified>
</cp:coreProperties>
</file>