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2"/>
  </p:notesMasterIdLst>
  <p:sldIdLst>
    <p:sldId id="257" r:id="rId2"/>
    <p:sldId id="268" r:id="rId3"/>
    <p:sldId id="262" r:id="rId4"/>
    <p:sldId id="263" r:id="rId5"/>
    <p:sldId id="271" r:id="rId6"/>
    <p:sldId id="272" r:id="rId7"/>
    <p:sldId id="270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8" autoAdjust="0"/>
    <p:restoredTop sz="94619" autoAdjust="0"/>
  </p:normalViewPr>
  <p:slideViewPr>
    <p:cSldViewPr>
      <p:cViewPr varScale="1">
        <p:scale>
          <a:sx n="56" d="100"/>
          <a:sy n="56" d="100"/>
        </p:scale>
        <p:origin x="-1085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C29B9-7EA7-4F05-8BE7-5F4524C6C9E4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6983A-1DC7-4F5D-9A40-6B68187C1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6983A-1DC7-4F5D-9A40-6B68187C131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857387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Мама нужна каждому человеку.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126176"/>
            <a:ext cx="6500858" cy="444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Собери предложение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349" y="1643050"/>
            <a:ext cx="49292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У,  руки, мамочки, моей, золотые 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2428868"/>
            <a:ext cx="4857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У моей мамочки золотые руки.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Словарный диктант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714488"/>
            <a:ext cx="7429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1 вариант: автобус, бассейн, воробей, месяц, суббота.</a:t>
            </a:r>
          </a:p>
          <a:p>
            <a:endParaRPr lang="ru-RU" sz="2400" dirty="0" smtClean="0"/>
          </a:p>
          <a:p>
            <a:r>
              <a:rPr lang="ru-RU" sz="2400" dirty="0" smtClean="0"/>
              <a:t>2 вариант: аллея, вокзал, каникулы, теннис, футбол.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1071546"/>
            <a:ext cx="1500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mother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71802" y="1714488"/>
            <a:ext cx="1428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maman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42977" y="3244334"/>
            <a:ext cx="17859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mamma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388" y="2071678"/>
            <a:ext cx="11430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400" dirty="0" err="1" smtClean="0"/>
              <a:t>mama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868" y="3429000"/>
            <a:ext cx="13676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мама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428604"/>
            <a:ext cx="14850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мамочька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29058" y="571480"/>
            <a:ext cx="14578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мамочка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859340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Точный, скучный и мучной,</a:t>
            </a:r>
          </a:p>
          <a:p>
            <a:r>
              <a:rPr lang="ru-RU" sz="2400" dirty="0" smtClean="0"/>
              <a:t> Мощный, точный и речной,</a:t>
            </a:r>
          </a:p>
          <a:p>
            <a:r>
              <a:rPr lang="ru-RU" sz="2400" dirty="0" smtClean="0"/>
              <a:t> Кочки, бочки, точки,</a:t>
            </a:r>
          </a:p>
          <a:p>
            <a:r>
              <a:rPr lang="ru-RU" sz="2400" dirty="0" smtClean="0"/>
              <a:t> Есть в словах </a:t>
            </a:r>
            <a:r>
              <a:rPr lang="ru-RU" sz="2400" dirty="0" err="1" smtClean="0"/>
              <a:t>чк</a:t>
            </a:r>
            <a:r>
              <a:rPr lang="ru-RU" sz="2400" dirty="0" smtClean="0"/>
              <a:t>, </a:t>
            </a:r>
            <a:r>
              <a:rPr lang="ru-RU" sz="2400" dirty="0" err="1" smtClean="0"/>
              <a:t>чн</a:t>
            </a:r>
            <a:endParaRPr lang="ru-RU" sz="2400" dirty="0" smtClean="0"/>
          </a:p>
          <a:p>
            <a:r>
              <a:rPr lang="ru-RU" sz="2400" dirty="0" smtClean="0"/>
              <a:t> И  встречается </a:t>
            </a:r>
            <a:r>
              <a:rPr lang="ru-RU" sz="2400" dirty="0" err="1" smtClean="0"/>
              <a:t>щн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Знаем точно: в тех словах</a:t>
            </a:r>
          </a:p>
          <a:p>
            <a:r>
              <a:rPr lang="ru-RU" sz="2400" dirty="0" smtClean="0"/>
              <a:t> Мы не пишем мягкий знак.</a:t>
            </a:r>
          </a:p>
          <a:p>
            <a:r>
              <a:rPr lang="ru-RU" sz="2400" dirty="0" smtClean="0"/>
              <a:t> В сочетании </a:t>
            </a:r>
            <a:r>
              <a:rPr lang="ru-RU" sz="2400" dirty="0" err="1" smtClean="0"/>
              <a:t>чк</a:t>
            </a:r>
            <a:endParaRPr lang="ru-RU" sz="2400" dirty="0" smtClean="0"/>
          </a:p>
          <a:p>
            <a:r>
              <a:rPr lang="ru-RU" sz="2400" dirty="0" smtClean="0"/>
              <a:t> Места нет для смельчака.</a:t>
            </a:r>
          </a:p>
          <a:p>
            <a:r>
              <a:rPr lang="ru-RU" sz="2400" dirty="0" smtClean="0"/>
              <a:t> Мягкий знак не нужен там,</a:t>
            </a:r>
          </a:p>
          <a:p>
            <a:r>
              <a:rPr lang="ru-RU" sz="2400" dirty="0" smtClean="0"/>
              <a:t> Это сразу ясно нам!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Написание сочетаний ЧК, ЧН, ЩН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339406"/>
            <a:ext cx="6500858" cy="4875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Букет мамочке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22422"/>
            <a:ext cx="3571900" cy="51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928934"/>
            <a:ext cx="3179934" cy="23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2571744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со словарём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4675947" cy="318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714488"/>
            <a:ext cx="4457731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143240" y="5286388"/>
            <a:ext cx="1714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салат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Физкультминутка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29190" y="1643050"/>
            <a:ext cx="378621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Мамам дружно помогаем:</a:t>
            </a:r>
          </a:p>
          <a:p>
            <a:r>
              <a:rPr lang="ru-RU" sz="2400" dirty="0" smtClean="0"/>
              <a:t> Сами в тазике стираем.</a:t>
            </a:r>
          </a:p>
          <a:p>
            <a:r>
              <a:rPr lang="ru-RU" sz="2400" dirty="0" smtClean="0"/>
              <a:t> И рубашки , и носочки</a:t>
            </a:r>
          </a:p>
          <a:p>
            <a:r>
              <a:rPr lang="ru-RU" sz="2400" dirty="0" smtClean="0"/>
              <a:t> Для сыночка и для дочки . </a:t>
            </a:r>
          </a:p>
          <a:p>
            <a:r>
              <a:rPr lang="ru-RU" sz="2400" dirty="0" smtClean="0"/>
              <a:t>Через двор растянем ловко</a:t>
            </a:r>
          </a:p>
          <a:p>
            <a:r>
              <a:rPr lang="ru-RU" sz="2400" dirty="0" smtClean="0"/>
              <a:t> Для одежды три верёвки.  </a:t>
            </a:r>
          </a:p>
          <a:p>
            <a:r>
              <a:rPr lang="ru-RU" sz="2400" dirty="0" smtClean="0"/>
              <a:t>Светит солнышко – ромашка</a:t>
            </a:r>
          </a:p>
          <a:p>
            <a:r>
              <a:rPr lang="ru-RU" sz="2400" dirty="0" smtClean="0"/>
              <a:t> Скоро высохнут рубашки.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по учебнику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857364"/>
            <a:ext cx="2143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Упр. 3 с. 64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29058" y="1714488"/>
            <a:ext cx="2000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Упр. 7 с. 65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</TotalTime>
  <Words>203</Words>
  <PresentationFormat>Экран (4:3)</PresentationFormat>
  <Paragraphs>43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Мама нужна каждому человеку.</vt:lpstr>
      <vt:lpstr>Словарный диктант</vt:lpstr>
      <vt:lpstr>Слайд 3</vt:lpstr>
      <vt:lpstr>Слайд 4</vt:lpstr>
      <vt:lpstr>Написание сочетаний ЧК, ЧН, ЩН</vt:lpstr>
      <vt:lpstr>Букет мамочке</vt:lpstr>
      <vt:lpstr>Работа со словарём</vt:lpstr>
      <vt:lpstr>Физкультминутка</vt:lpstr>
      <vt:lpstr>Работа по учебнику</vt:lpstr>
      <vt:lpstr>Собери предложение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Написание сочетаний ЧК, ЧН, ЩН</dc:title>
  <dc:creator>Компьютер</dc:creator>
  <cp:lastModifiedBy>Компьютер</cp:lastModifiedBy>
  <cp:revision>29</cp:revision>
  <dcterms:created xsi:type="dcterms:W3CDTF">2012-02-19T13:30:05Z</dcterms:created>
  <dcterms:modified xsi:type="dcterms:W3CDTF">2012-04-18T14:50:02Z</dcterms:modified>
</cp:coreProperties>
</file>