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E31DF2-8FFA-4A6A-A6F0-C9A09FAE42A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616CF1-DBEF-4043-82E0-0A207ED5F0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340768"/>
            <a:ext cx="7583760" cy="30243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Внеклассное занятие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 Рисование в технике –монотипия»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9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Фантазия художника щедра.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нам дарит столько неожиданного!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Представь, насколько жизнь была б бедна,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 не было бы в ней чудес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невиданных.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0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Рисование в технике монотипия (</a:t>
            </a:r>
            <a:r>
              <a:rPr lang="ru-RU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6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295403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6106"/>
            <a:ext cx="4218167" cy="4280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82888"/>
            <a:ext cx="4770512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845075"/>
            <a:ext cx="2249104" cy="31016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2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86755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Наносим кляксы гуашевой или акварельной краской с помощью кисточки. Используем разноцветные краски.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378142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59" y="342900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Кладем сверху лист бумаги и руками, тряпкой или валиком притираем. Можно лист немного повозить по стеклу.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399" y="4293096"/>
            <a:ext cx="4170040" cy="228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55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1623274"/>
            <a:ext cx="4474840" cy="12275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Скажете, что это мазня? Кому как, но я слева вижу горы или лес, как будто сделанные в технике китайской живописи.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400" b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за один край "отлипаем" бумагу (поэтому эту технику называют еще и "отлип") и вот что получилось, когда бумага высохла</a:t>
            </a:r>
            <a:r>
              <a:rPr lang="ru-RU" sz="2400" b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97408">
            <a:off x="1028437" y="1522129"/>
            <a:ext cx="3305175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7490">
            <a:off x="4499992" y="3212976"/>
            <a:ext cx="39528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98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После высыхания:</a:t>
            </a:r>
            <a:r>
              <a:rPr lang="ru-RU" sz="2400" dirty="0">
                <a:solidFill>
                  <a:schemeClr val="accent2"/>
                </a:solidFill>
                <a:effectLst/>
                <a:latin typeface="Arial" pitchFamily="34" charset="0"/>
              </a:rPr>
              <a:t/>
            </a:r>
            <a:br>
              <a:rPr lang="ru-RU" sz="2400" dirty="0">
                <a:solidFill>
                  <a:schemeClr val="accent2"/>
                </a:solidFill>
                <a:effectLst/>
                <a:latin typeface="Arial" pitchFamily="34" charset="0"/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47" y="620688"/>
            <a:ext cx="33337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639" y="620688"/>
            <a:ext cx="428625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2376264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521968" cy="330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4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328592"/>
          </a:xfrm>
        </p:spPr>
        <p:txBody>
          <a:bodyPr>
            <a:normAutofit/>
          </a:bodyPr>
          <a:lstStyle/>
          <a:p>
            <a:pPr algn="r"/>
            <a:r>
              <a:rPr lang="ru-RU" sz="4400" i="1" dirty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 монотипии могут работать люди с художественным темпераментом, изощренным глазом, смелой рукой и тонким артистическим вкусом</a:t>
            </a:r>
            <a:r>
              <a:rPr lang="ru-RU" sz="4400" i="1" dirty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</a:t>
            </a:r>
            <a:r>
              <a:rPr lang="ru-RU" sz="4400" i="1" dirty="0"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i="1" dirty="0" smtClean="0"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Е. Корнилов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49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125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Внеклассное занятие    « Рисование в технике –монотипия»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Теперь за один край "отлипаем" бумагу (поэтому эту технику называют еще и "отлип") и вот что получилось, когда бумага высохла </vt:lpstr>
      <vt:lpstr>После высыхания: </vt:lpstr>
      <vt:lpstr>«В монотипии могут работать люди с художественным темпераментом, изощренным глазом, смелой рукой и тонким артистическим вкусом».                                  П. Е. Корнилов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занятие    « Рисование в технике –монотипия»</dc:title>
  <dc:creator>Алекс</dc:creator>
  <cp:lastModifiedBy>Алекс</cp:lastModifiedBy>
  <cp:revision>14</cp:revision>
  <dcterms:created xsi:type="dcterms:W3CDTF">2013-04-18T18:25:53Z</dcterms:created>
  <dcterms:modified xsi:type="dcterms:W3CDTF">2013-04-21T20:43:51Z</dcterms:modified>
</cp:coreProperties>
</file>