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63" r:id="rId2"/>
    <p:sldId id="261" r:id="rId3"/>
    <p:sldId id="264" r:id="rId4"/>
    <p:sldId id="265" r:id="rId5"/>
    <p:sldId id="266" r:id="rId6"/>
    <p:sldId id="267" r:id="rId7"/>
    <p:sldId id="268" r:id="rId8"/>
    <p:sldId id="269" r:id="rId9"/>
    <p:sldId id="262" r:id="rId10"/>
    <p:sldId id="270" r:id="rId11"/>
    <p:sldId id="271" r:id="rId12"/>
    <p:sldId id="272" r:id="rId13"/>
    <p:sldId id="273" r:id="rId14"/>
    <p:sldId id="274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66FF66"/>
    <a:srgbClr val="00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34" autoAdjust="0"/>
    <p:restoredTop sz="94660"/>
  </p:normalViewPr>
  <p:slideViewPr>
    <p:cSldViewPr>
      <p:cViewPr varScale="1">
        <p:scale>
          <a:sx n="74" d="100"/>
          <a:sy n="74" d="100"/>
        </p:scale>
        <p:origin x="-47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5811DA-62A8-4147-A81C-3DC59D060441}" type="doc">
      <dgm:prSet loTypeId="urn:microsoft.com/office/officeart/2005/8/layout/cycle6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5BFE502A-47F1-4D66-9808-19F2C2143955}">
      <dgm:prSet/>
      <dgm:spPr/>
      <dgm:t>
        <a:bodyPr/>
        <a:lstStyle/>
        <a:p>
          <a:pPr rtl="0"/>
          <a:r>
            <a:rPr lang="ru-RU" b="1" dirty="0" smtClean="0"/>
            <a:t>М</a:t>
          </a:r>
          <a:r>
            <a:rPr lang="ru-RU" dirty="0" smtClean="0"/>
            <a:t> </a:t>
          </a:r>
          <a:endParaRPr lang="ru-RU" dirty="0"/>
        </a:p>
      </dgm:t>
    </dgm:pt>
    <dgm:pt modelId="{1DC37654-79D9-4E05-8D17-48A8848326D1}" type="parTrans" cxnId="{33054595-D5DE-4771-8A03-9752074B4688}">
      <dgm:prSet/>
      <dgm:spPr/>
      <dgm:t>
        <a:bodyPr/>
        <a:lstStyle/>
        <a:p>
          <a:endParaRPr lang="ru-RU"/>
        </a:p>
      </dgm:t>
    </dgm:pt>
    <dgm:pt modelId="{FCBC680A-7FCF-4B19-87FF-E21D4A8718DB}" type="sibTrans" cxnId="{33054595-D5DE-4771-8A03-9752074B4688}">
      <dgm:prSet/>
      <dgm:spPr/>
      <dgm:t>
        <a:bodyPr/>
        <a:lstStyle/>
        <a:p>
          <a:endParaRPr lang="ru-RU"/>
        </a:p>
      </dgm:t>
    </dgm:pt>
    <dgm:pt modelId="{10CFF5F6-4255-46EF-8CD4-F7CD478AE130}">
      <dgm:prSet/>
      <dgm:spPr/>
      <dgm:t>
        <a:bodyPr/>
        <a:lstStyle/>
        <a:p>
          <a:pPr rtl="0"/>
          <a:r>
            <a:rPr lang="ru-RU" b="1" dirty="0" smtClean="0"/>
            <a:t>О </a:t>
          </a:r>
          <a:endParaRPr lang="ru-RU" b="1" dirty="0"/>
        </a:p>
      </dgm:t>
    </dgm:pt>
    <dgm:pt modelId="{23142118-1C4C-4516-B6C4-1A31435F897A}" type="parTrans" cxnId="{540297BA-D8B6-47F3-8603-9AC10FF2835D}">
      <dgm:prSet/>
      <dgm:spPr/>
      <dgm:t>
        <a:bodyPr/>
        <a:lstStyle/>
        <a:p>
          <a:endParaRPr lang="ru-RU"/>
        </a:p>
      </dgm:t>
    </dgm:pt>
    <dgm:pt modelId="{D1C51DB1-5D64-41CA-BC0D-1BDFE4513E89}" type="sibTrans" cxnId="{540297BA-D8B6-47F3-8603-9AC10FF2835D}">
      <dgm:prSet/>
      <dgm:spPr/>
      <dgm:t>
        <a:bodyPr/>
        <a:lstStyle/>
        <a:p>
          <a:endParaRPr lang="ru-RU"/>
        </a:p>
      </dgm:t>
    </dgm:pt>
    <dgm:pt modelId="{EBC66B2B-568A-465A-95AF-A3599B6B5920}">
      <dgm:prSet/>
      <dgm:spPr/>
      <dgm:t>
        <a:bodyPr/>
        <a:lstStyle/>
        <a:p>
          <a:pPr rtl="0"/>
          <a:r>
            <a:rPr lang="ru-RU" b="1" dirty="0" smtClean="0"/>
            <a:t>С </a:t>
          </a:r>
          <a:endParaRPr lang="ru-RU" b="1" dirty="0"/>
        </a:p>
      </dgm:t>
    </dgm:pt>
    <dgm:pt modelId="{C0A6DB79-1C99-420B-BF88-561BE6A6A984}" type="parTrans" cxnId="{925BFA53-2C9F-4590-87B1-4BE5E6C0A387}">
      <dgm:prSet/>
      <dgm:spPr/>
      <dgm:t>
        <a:bodyPr/>
        <a:lstStyle/>
        <a:p>
          <a:endParaRPr lang="ru-RU"/>
        </a:p>
      </dgm:t>
    </dgm:pt>
    <dgm:pt modelId="{9B93B838-7C10-42C8-8999-23956446E9DB}" type="sibTrans" cxnId="{925BFA53-2C9F-4590-87B1-4BE5E6C0A387}">
      <dgm:prSet/>
      <dgm:spPr/>
      <dgm:t>
        <a:bodyPr/>
        <a:lstStyle/>
        <a:p>
          <a:endParaRPr lang="ru-RU"/>
        </a:p>
      </dgm:t>
    </dgm:pt>
    <dgm:pt modelId="{EF83126F-F676-451C-814E-923F42F2A6F7}">
      <dgm:prSet/>
      <dgm:spPr/>
      <dgm:t>
        <a:bodyPr/>
        <a:lstStyle/>
        <a:p>
          <a:pPr rtl="0"/>
          <a:r>
            <a:rPr lang="ru-RU" b="1" dirty="0" smtClean="0"/>
            <a:t>Т </a:t>
          </a:r>
          <a:endParaRPr lang="ru-RU" b="1" dirty="0"/>
        </a:p>
      </dgm:t>
    </dgm:pt>
    <dgm:pt modelId="{2A09C419-59DA-44C3-A8E6-E35E26EA4A75}" type="parTrans" cxnId="{6B73CEF2-2C54-485D-9532-BADBA00B930E}">
      <dgm:prSet/>
      <dgm:spPr/>
      <dgm:t>
        <a:bodyPr/>
        <a:lstStyle/>
        <a:p>
          <a:endParaRPr lang="ru-RU"/>
        </a:p>
      </dgm:t>
    </dgm:pt>
    <dgm:pt modelId="{C9CD4440-4225-4FEE-9884-CD08F8A0FFE3}" type="sibTrans" cxnId="{6B73CEF2-2C54-485D-9532-BADBA00B930E}">
      <dgm:prSet/>
      <dgm:spPr/>
      <dgm:t>
        <a:bodyPr/>
        <a:lstStyle/>
        <a:p>
          <a:endParaRPr lang="ru-RU"/>
        </a:p>
      </dgm:t>
    </dgm:pt>
    <dgm:pt modelId="{9E9A5DE0-F989-4D6B-B70B-5BB7820D56DC}">
      <dgm:prSet/>
      <dgm:spPr/>
      <dgm:t>
        <a:bodyPr/>
        <a:lstStyle/>
        <a:p>
          <a:r>
            <a:rPr lang="ru-RU" b="1" dirty="0" smtClean="0"/>
            <a:t>О </a:t>
          </a:r>
          <a:endParaRPr lang="ru-RU" b="1" dirty="0"/>
        </a:p>
      </dgm:t>
    </dgm:pt>
    <dgm:pt modelId="{EBF3A2FD-B4D6-4786-B9E5-6DECADB973BE}" type="parTrans" cxnId="{E92E10F2-DB5E-4F31-8ACD-805E8A08237C}">
      <dgm:prSet/>
      <dgm:spPr/>
      <dgm:t>
        <a:bodyPr/>
        <a:lstStyle/>
        <a:p>
          <a:endParaRPr lang="ru-RU"/>
        </a:p>
      </dgm:t>
    </dgm:pt>
    <dgm:pt modelId="{3DE4079E-4A49-487C-A790-8F4EC2E36598}" type="sibTrans" cxnId="{E92E10F2-DB5E-4F31-8ACD-805E8A08237C}">
      <dgm:prSet/>
      <dgm:spPr/>
      <dgm:t>
        <a:bodyPr/>
        <a:lstStyle/>
        <a:p>
          <a:endParaRPr lang="ru-RU"/>
        </a:p>
      </dgm:t>
    </dgm:pt>
    <dgm:pt modelId="{FFA8AEA9-5DE3-4EE3-AF86-22098C5DE4D4}">
      <dgm:prSet/>
      <dgm:spPr/>
      <dgm:t>
        <a:bodyPr/>
        <a:lstStyle/>
        <a:p>
          <a:r>
            <a:rPr lang="ru-RU" b="1" dirty="0" smtClean="0"/>
            <a:t>Л </a:t>
          </a:r>
          <a:endParaRPr lang="ru-RU" b="1" dirty="0"/>
        </a:p>
      </dgm:t>
    </dgm:pt>
    <dgm:pt modelId="{04AC5EC8-2B12-4284-B051-4063FCF674D5}" type="parTrans" cxnId="{9A55A6D8-DAEA-4EB8-BD34-AC452A321FE1}">
      <dgm:prSet/>
      <dgm:spPr/>
      <dgm:t>
        <a:bodyPr/>
        <a:lstStyle/>
        <a:p>
          <a:endParaRPr lang="ru-RU"/>
        </a:p>
      </dgm:t>
    </dgm:pt>
    <dgm:pt modelId="{44473BED-D119-4FDF-8E4C-4A51B2149B3E}" type="sibTrans" cxnId="{9A55A6D8-DAEA-4EB8-BD34-AC452A321FE1}">
      <dgm:prSet/>
      <dgm:spPr/>
      <dgm:t>
        <a:bodyPr/>
        <a:lstStyle/>
        <a:p>
          <a:endParaRPr lang="ru-RU"/>
        </a:p>
      </dgm:t>
    </dgm:pt>
    <dgm:pt modelId="{C681EC0A-C816-41E4-A93B-50CFEB2146D4}">
      <dgm:prSet/>
      <dgm:spPr/>
      <dgm:t>
        <a:bodyPr/>
        <a:lstStyle/>
        <a:p>
          <a:r>
            <a:rPr lang="ru-RU" b="1" dirty="0" smtClean="0"/>
            <a:t>Ь </a:t>
          </a:r>
          <a:endParaRPr lang="ru-RU" b="1" dirty="0"/>
        </a:p>
      </dgm:t>
    </dgm:pt>
    <dgm:pt modelId="{7124D244-2DA0-44EA-9130-5810C535290A}" type="parTrans" cxnId="{B3FDA152-FC9A-4CF1-A628-0D2B07B75093}">
      <dgm:prSet/>
      <dgm:spPr/>
      <dgm:t>
        <a:bodyPr/>
        <a:lstStyle/>
        <a:p>
          <a:endParaRPr lang="ru-RU"/>
        </a:p>
      </dgm:t>
    </dgm:pt>
    <dgm:pt modelId="{66600470-755B-4A6D-B166-375EFE19CDEF}" type="sibTrans" cxnId="{B3FDA152-FC9A-4CF1-A628-0D2B07B75093}">
      <dgm:prSet/>
      <dgm:spPr/>
      <dgm:t>
        <a:bodyPr/>
        <a:lstStyle/>
        <a:p>
          <a:endParaRPr lang="ru-RU"/>
        </a:p>
      </dgm:t>
    </dgm:pt>
    <dgm:pt modelId="{36366070-846A-421F-9BAB-C45CCD8F3DB4}">
      <dgm:prSet/>
      <dgm:spPr/>
      <dgm:t>
        <a:bodyPr/>
        <a:lstStyle/>
        <a:p>
          <a:r>
            <a:rPr lang="ru-RU" b="1" dirty="0" smtClean="0"/>
            <a:t>К </a:t>
          </a:r>
          <a:endParaRPr lang="ru-RU" b="1" dirty="0"/>
        </a:p>
      </dgm:t>
    </dgm:pt>
    <dgm:pt modelId="{EB6F2E2D-898A-4CB9-87DF-03A7DCB99E8E}" type="parTrans" cxnId="{976FA27F-6138-40EF-AA48-B5AC65EAB52F}">
      <dgm:prSet/>
      <dgm:spPr/>
      <dgm:t>
        <a:bodyPr/>
        <a:lstStyle/>
        <a:p>
          <a:endParaRPr lang="ru-RU"/>
        </a:p>
      </dgm:t>
    </dgm:pt>
    <dgm:pt modelId="{65C6C56D-A076-4769-80DA-4ED1B808174D}" type="sibTrans" cxnId="{976FA27F-6138-40EF-AA48-B5AC65EAB52F}">
      <dgm:prSet/>
      <dgm:spPr/>
      <dgm:t>
        <a:bodyPr/>
        <a:lstStyle/>
        <a:p>
          <a:endParaRPr lang="ru-RU"/>
        </a:p>
      </dgm:t>
    </dgm:pt>
    <dgm:pt modelId="{8FE595EE-7FD9-4288-BEDE-AAF6F8546F7A}">
      <dgm:prSet/>
      <dgm:spPr/>
      <dgm:t>
        <a:bodyPr/>
        <a:lstStyle/>
        <a:p>
          <a:r>
            <a:rPr lang="ru-RU" b="1" dirty="0" smtClean="0"/>
            <a:t>О </a:t>
          </a:r>
          <a:endParaRPr lang="ru-RU" b="1" dirty="0"/>
        </a:p>
      </dgm:t>
    </dgm:pt>
    <dgm:pt modelId="{3A62B8A6-FFB4-41D3-9486-37C4BABC319A}" type="parTrans" cxnId="{F803D138-3F77-45C3-8D0F-2282FE4904F9}">
      <dgm:prSet/>
      <dgm:spPr/>
      <dgm:t>
        <a:bodyPr/>
        <a:lstStyle/>
        <a:p>
          <a:endParaRPr lang="ru-RU"/>
        </a:p>
      </dgm:t>
    </dgm:pt>
    <dgm:pt modelId="{B282A762-8280-4E4C-9075-DE8494D746BD}" type="sibTrans" cxnId="{F803D138-3F77-45C3-8D0F-2282FE4904F9}">
      <dgm:prSet/>
      <dgm:spPr/>
      <dgm:t>
        <a:bodyPr/>
        <a:lstStyle/>
        <a:p>
          <a:endParaRPr lang="ru-RU"/>
        </a:p>
      </dgm:t>
    </dgm:pt>
    <dgm:pt modelId="{A02114A7-59C1-4618-8E71-DBF9C0471A88}">
      <dgm:prSet/>
      <dgm:spPr/>
      <dgm:t>
        <a:bodyPr/>
        <a:lstStyle/>
        <a:p>
          <a:r>
            <a:rPr lang="ru-RU" b="1" dirty="0" smtClean="0"/>
            <a:t>Т </a:t>
          </a:r>
          <a:endParaRPr lang="ru-RU" b="1" dirty="0"/>
        </a:p>
      </dgm:t>
    </dgm:pt>
    <dgm:pt modelId="{DDF418D6-30A5-48D2-96C3-ED302A8A200D}" type="parTrans" cxnId="{2E89E538-06DE-4BDC-B54B-CDBBADBE6E77}">
      <dgm:prSet/>
      <dgm:spPr/>
      <dgm:t>
        <a:bodyPr/>
        <a:lstStyle/>
        <a:p>
          <a:endParaRPr lang="ru-RU"/>
        </a:p>
      </dgm:t>
    </dgm:pt>
    <dgm:pt modelId="{7262B556-A40E-4D86-9E2C-035F8987FE0D}" type="sibTrans" cxnId="{2E89E538-06DE-4BDC-B54B-CDBBADBE6E77}">
      <dgm:prSet/>
      <dgm:spPr/>
      <dgm:t>
        <a:bodyPr/>
        <a:lstStyle/>
        <a:p>
          <a:endParaRPr lang="ru-RU"/>
        </a:p>
      </dgm:t>
    </dgm:pt>
    <dgm:pt modelId="{0FD18655-286D-4524-8613-146BFF12AC92}">
      <dgm:prSet/>
      <dgm:spPr/>
      <dgm:t>
        <a:bodyPr/>
        <a:lstStyle/>
        <a:p>
          <a:r>
            <a:rPr lang="ru-RU" b="1" dirty="0" smtClean="0"/>
            <a:t>И </a:t>
          </a:r>
          <a:endParaRPr lang="ru-RU" b="1" dirty="0"/>
        </a:p>
      </dgm:t>
    </dgm:pt>
    <dgm:pt modelId="{244DB5C4-A20D-4286-822D-0B7C32CEAE7F}" type="parTrans" cxnId="{A74B4366-B1A6-4C7E-808C-3F90602D8DEA}">
      <dgm:prSet/>
      <dgm:spPr/>
      <dgm:t>
        <a:bodyPr/>
        <a:lstStyle/>
        <a:p>
          <a:endParaRPr lang="ru-RU"/>
        </a:p>
      </dgm:t>
    </dgm:pt>
    <dgm:pt modelId="{8D777F0F-466F-4773-A06D-D6FF28A43EB7}" type="sibTrans" cxnId="{A74B4366-B1A6-4C7E-808C-3F90602D8DEA}">
      <dgm:prSet/>
      <dgm:spPr/>
      <dgm:t>
        <a:bodyPr/>
        <a:lstStyle/>
        <a:p>
          <a:endParaRPr lang="ru-RU"/>
        </a:p>
      </dgm:t>
    </dgm:pt>
    <dgm:pt modelId="{D3480C58-DE26-497B-B097-3F44E9643762}">
      <dgm:prSet/>
      <dgm:spPr/>
      <dgm:t>
        <a:bodyPr/>
        <a:lstStyle/>
        <a:p>
          <a:r>
            <a:rPr lang="ru-RU" b="1" dirty="0" smtClean="0"/>
            <a:t>К </a:t>
          </a:r>
          <a:endParaRPr lang="ru-RU" b="1" dirty="0"/>
        </a:p>
      </dgm:t>
    </dgm:pt>
    <dgm:pt modelId="{EB8BDE36-A094-433D-BEBD-C78C2840C3AC}" type="parTrans" cxnId="{C7408D88-CB0D-4AE5-9022-74BD41BE6EE5}">
      <dgm:prSet/>
      <dgm:spPr/>
      <dgm:t>
        <a:bodyPr/>
        <a:lstStyle/>
        <a:p>
          <a:endParaRPr lang="ru-RU"/>
        </a:p>
      </dgm:t>
    </dgm:pt>
    <dgm:pt modelId="{DBF568F2-EF45-47F3-BB2D-B83D673DC98A}" type="sibTrans" cxnId="{C7408D88-CB0D-4AE5-9022-74BD41BE6EE5}">
      <dgm:prSet/>
      <dgm:spPr/>
      <dgm:t>
        <a:bodyPr/>
        <a:lstStyle/>
        <a:p>
          <a:endParaRPr lang="ru-RU"/>
        </a:p>
      </dgm:t>
    </dgm:pt>
    <dgm:pt modelId="{8ABEF182-B1B1-4D31-892F-416151F2C169}">
      <dgm:prSet/>
      <dgm:spPr/>
      <dgm:t>
        <a:bodyPr/>
        <a:lstStyle/>
        <a:p>
          <a:r>
            <a:rPr lang="ru-RU" b="1" dirty="0" smtClean="0"/>
            <a:t>У </a:t>
          </a:r>
          <a:endParaRPr lang="ru-RU" b="1" dirty="0"/>
        </a:p>
      </dgm:t>
    </dgm:pt>
    <dgm:pt modelId="{2D03C599-BEB9-445A-AFC2-F7DFC50CDCD1}" type="parTrans" cxnId="{2A50422D-F7E6-4F8B-8D50-D5FEE9A9A7ED}">
      <dgm:prSet/>
      <dgm:spPr/>
      <dgm:t>
        <a:bodyPr/>
        <a:lstStyle/>
        <a:p>
          <a:endParaRPr lang="ru-RU"/>
        </a:p>
      </dgm:t>
    </dgm:pt>
    <dgm:pt modelId="{54D800A7-2DD4-43FA-B519-713F33EB3342}" type="sibTrans" cxnId="{2A50422D-F7E6-4F8B-8D50-D5FEE9A9A7ED}">
      <dgm:prSet/>
      <dgm:spPr/>
      <dgm:t>
        <a:bodyPr/>
        <a:lstStyle/>
        <a:p>
          <a:endParaRPr lang="ru-RU"/>
        </a:p>
      </dgm:t>
    </dgm:pt>
    <dgm:pt modelId="{EB24BFEE-6234-40D3-8D2F-EBFE8E08A709}">
      <dgm:prSet/>
      <dgm:spPr/>
      <dgm:t>
        <a:bodyPr/>
        <a:lstStyle/>
        <a:p>
          <a:r>
            <a:rPr lang="ru-RU" b="1" dirty="0" smtClean="0"/>
            <a:t>С </a:t>
          </a:r>
          <a:endParaRPr lang="ru-RU" b="1" dirty="0"/>
        </a:p>
      </dgm:t>
    </dgm:pt>
    <dgm:pt modelId="{72F62B3F-4FE9-4F8F-B7CD-F9C038ADE5ED}" type="parTrans" cxnId="{9D87C2AA-BE6F-4000-AB5A-4CFBB117F5C4}">
      <dgm:prSet/>
      <dgm:spPr/>
      <dgm:t>
        <a:bodyPr/>
        <a:lstStyle/>
        <a:p>
          <a:endParaRPr lang="ru-RU"/>
        </a:p>
      </dgm:t>
    </dgm:pt>
    <dgm:pt modelId="{63C1B6FD-B21E-442A-90E2-BF4ED60CD37F}" type="sibTrans" cxnId="{9D87C2AA-BE6F-4000-AB5A-4CFBB117F5C4}">
      <dgm:prSet/>
      <dgm:spPr/>
      <dgm:t>
        <a:bodyPr/>
        <a:lstStyle/>
        <a:p>
          <a:endParaRPr lang="ru-RU"/>
        </a:p>
      </dgm:t>
    </dgm:pt>
    <dgm:pt modelId="{D7E83B2D-120E-49FB-94E7-CAB96B69B6D4}">
      <dgm:prSet/>
      <dgm:spPr/>
      <dgm:t>
        <a:bodyPr/>
        <a:lstStyle/>
        <a:p>
          <a:r>
            <a:rPr lang="ru-RU" b="1" dirty="0" smtClean="0"/>
            <a:t>О </a:t>
          </a:r>
          <a:endParaRPr lang="ru-RU" b="1" dirty="0"/>
        </a:p>
      </dgm:t>
    </dgm:pt>
    <dgm:pt modelId="{9DE99996-BE14-4DFA-A01C-4AFE224A7B77}" type="parTrans" cxnId="{E3C043C5-B0E3-4F0C-8B9F-3D9A45B46B7C}">
      <dgm:prSet/>
      <dgm:spPr/>
      <dgm:t>
        <a:bodyPr/>
        <a:lstStyle/>
        <a:p>
          <a:endParaRPr lang="ru-RU"/>
        </a:p>
      </dgm:t>
    </dgm:pt>
    <dgm:pt modelId="{37395C64-BE75-4DD2-8616-32F721E4DA66}" type="sibTrans" cxnId="{E3C043C5-B0E3-4F0C-8B9F-3D9A45B46B7C}">
      <dgm:prSet/>
      <dgm:spPr/>
      <dgm:t>
        <a:bodyPr/>
        <a:lstStyle/>
        <a:p>
          <a:endParaRPr lang="ru-RU"/>
        </a:p>
      </dgm:t>
    </dgm:pt>
    <dgm:pt modelId="{76F751B8-4B28-4032-ADF8-513A8C6363A1}">
      <dgm:prSet/>
      <dgm:spPr/>
      <dgm:t>
        <a:bodyPr/>
        <a:lstStyle/>
        <a:p>
          <a:r>
            <a:rPr lang="ru-RU" b="1" dirty="0" smtClean="0"/>
            <a:t>К </a:t>
          </a:r>
          <a:endParaRPr lang="ru-RU" b="1" dirty="0"/>
        </a:p>
      </dgm:t>
    </dgm:pt>
    <dgm:pt modelId="{BF4C6E03-7137-4FC8-A902-38C932A22B10}" type="parTrans" cxnId="{0D79E0A4-46D4-4C9C-BE44-35951EFA48BB}">
      <dgm:prSet/>
      <dgm:spPr/>
      <dgm:t>
        <a:bodyPr/>
        <a:lstStyle/>
        <a:p>
          <a:endParaRPr lang="ru-RU"/>
        </a:p>
      </dgm:t>
    </dgm:pt>
    <dgm:pt modelId="{C29E25DD-D6B0-4826-B195-50B09B886F83}" type="sibTrans" cxnId="{0D79E0A4-46D4-4C9C-BE44-35951EFA48BB}">
      <dgm:prSet/>
      <dgm:spPr/>
      <dgm:t>
        <a:bodyPr/>
        <a:lstStyle/>
        <a:p>
          <a:endParaRPr lang="ru-RU"/>
        </a:p>
      </dgm:t>
    </dgm:pt>
    <dgm:pt modelId="{D79C9C7E-28CF-4684-839A-FEBC7F5712A5}">
      <dgm:prSet/>
      <dgm:spPr/>
      <dgm:t>
        <a:bodyPr/>
        <a:lstStyle/>
        <a:p>
          <a:r>
            <a:rPr lang="ru-RU" b="1" dirty="0" smtClean="0"/>
            <a:t>О </a:t>
          </a:r>
          <a:endParaRPr lang="ru-RU" b="1" dirty="0"/>
        </a:p>
      </dgm:t>
    </dgm:pt>
    <dgm:pt modelId="{5407C8A5-6715-41E9-B47E-FF285417A36B}" type="parTrans" cxnId="{543F6167-3F71-4EE9-B7F6-23F1185BEE19}">
      <dgm:prSet/>
      <dgm:spPr/>
      <dgm:t>
        <a:bodyPr/>
        <a:lstStyle/>
        <a:p>
          <a:endParaRPr lang="ru-RU"/>
        </a:p>
      </dgm:t>
    </dgm:pt>
    <dgm:pt modelId="{8D9FFA61-367D-4AD7-A3CB-8B6FBAAFA959}" type="sibTrans" cxnId="{543F6167-3F71-4EE9-B7F6-23F1185BEE19}">
      <dgm:prSet/>
      <dgm:spPr/>
      <dgm:t>
        <a:bodyPr/>
        <a:lstStyle/>
        <a:p>
          <a:endParaRPr lang="ru-RU"/>
        </a:p>
      </dgm:t>
    </dgm:pt>
    <dgm:pt modelId="{27BFC646-FDD7-42E6-99F1-4491E38A1A82}">
      <dgm:prSet/>
      <dgm:spPr/>
      <dgm:t>
        <a:bodyPr/>
        <a:lstStyle/>
        <a:p>
          <a:r>
            <a:rPr lang="ru-RU" b="1" dirty="0" smtClean="0"/>
            <a:t>Л </a:t>
          </a:r>
          <a:endParaRPr lang="ru-RU" b="1" dirty="0"/>
        </a:p>
      </dgm:t>
    </dgm:pt>
    <dgm:pt modelId="{6B9968ED-8720-436C-824A-137538EDBBEF}" type="parTrans" cxnId="{B9B31BB0-6CD0-4634-B7C6-6274238EABFF}">
      <dgm:prSet/>
      <dgm:spPr/>
      <dgm:t>
        <a:bodyPr/>
        <a:lstStyle/>
        <a:p>
          <a:endParaRPr lang="ru-RU"/>
        </a:p>
      </dgm:t>
    </dgm:pt>
    <dgm:pt modelId="{4C0E8352-2D42-4407-9DD6-FAB89B1123DF}" type="sibTrans" cxnId="{B9B31BB0-6CD0-4634-B7C6-6274238EABFF}">
      <dgm:prSet/>
      <dgm:spPr/>
      <dgm:t>
        <a:bodyPr/>
        <a:lstStyle/>
        <a:p>
          <a:endParaRPr lang="ru-RU"/>
        </a:p>
      </dgm:t>
    </dgm:pt>
    <dgm:pt modelId="{90F049F9-3428-4F48-8D92-FB8B9702B094}">
      <dgm:prSet/>
      <dgm:spPr/>
      <dgm:t>
        <a:bodyPr/>
        <a:lstStyle/>
        <a:p>
          <a:r>
            <a:rPr lang="ru-RU" b="1" dirty="0" smtClean="0"/>
            <a:t>О </a:t>
          </a:r>
          <a:endParaRPr lang="ru-RU" b="1" dirty="0"/>
        </a:p>
      </dgm:t>
    </dgm:pt>
    <dgm:pt modelId="{A74C8A10-5903-422B-8FAE-3B74DBB9E3ED}" type="parTrans" cxnId="{D8220356-336A-407C-81D5-193DCE6F7316}">
      <dgm:prSet/>
      <dgm:spPr/>
      <dgm:t>
        <a:bodyPr/>
        <a:lstStyle/>
        <a:p>
          <a:endParaRPr lang="ru-RU"/>
        </a:p>
      </dgm:t>
    </dgm:pt>
    <dgm:pt modelId="{0D758263-4666-43C0-A3B7-7680B339CBAF}" type="sibTrans" cxnId="{D8220356-336A-407C-81D5-193DCE6F7316}">
      <dgm:prSet/>
      <dgm:spPr/>
      <dgm:t>
        <a:bodyPr/>
        <a:lstStyle/>
        <a:p>
          <a:endParaRPr lang="ru-RU"/>
        </a:p>
      </dgm:t>
    </dgm:pt>
    <dgm:pt modelId="{39253BCE-B195-4081-A4A4-F1784DA83555}">
      <dgm:prSet/>
      <dgm:spPr/>
      <dgm:t>
        <a:bodyPr/>
        <a:lstStyle/>
        <a:p>
          <a:r>
            <a:rPr lang="ru-RU" b="1" dirty="0" smtClean="0"/>
            <a:t>С </a:t>
          </a:r>
          <a:endParaRPr lang="ru-RU" b="1" dirty="0"/>
        </a:p>
      </dgm:t>
    </dgm:pt>
    <dgm:pt modelId="{390E8E61-5F9A-45D8-9B55-D4E50BF44B98}" type="parTrans" cxnId="{935BF114-CDFA-4693-846E-AB4C98E9D5A8}">
      <dgm:prSet/>
      <dgm:spPr/>
      <dgm:t>
        <a:bodyPr/>
        <a:lstStyle/>
        <a:p>
          <a:endParaRPr lang="ru-RU"/>
        </a:p>
      </dgm:t>
    </dgm:pt>
    <dgm:pt modelId="{0B466168-1E9E-4D85-BDF9-C54C5858838F}" type="sibTrans" cxnId="{935BF114-CDFA-4693-846E-AB4C98E9D5A8}">
      <dgm:prSet/>
      <dgm:spPr/>
      <dgm:t>
        <a:bodyPr/>
        <a:lstStyle/>
        <a:p>
          <a:endParaRPr lang="ru-RU"/>
        </a:p>
      </dgm:t>
    </dgm:pt>
    <dgm:pt modelId="{D4925679-853F-4828-983F-B1E40095D5D1}">
      <dgm:prSet/>
      <dgm:spPr/>
      <dgm:t>
        <a:bodyPr/>
        <a:lstStyle/>
        <a:p>
          <a:r>
            <a:rPr lang="ru-RU" b="1" dirty="0" smtClean="0"/>
            <a:t>Ь </a:t>
          </a:r>
          <a:endParaRPr lang="ru-RU" b="1" dirty="0"/>
        </a:p>
      </dgm:t>
    </dgm:pt>
    <dgm:pt modelId="{F21AFBA1-5AA2-4F96-BE09-F3FD9F719BB4}" type="parTrans" cxnId="{DA7F1475-ECD1-4C6B-A2E0-2FCD761EB160}">
      <dgm:prSet/>
      <dgm:spPr/>
      <dgm:t>
        <a:bodyPr/>
        <a:lstStyle/>
        <a:p>
          <a:endParaRPr lang="ru-RU"/>
        </a:p>
      </dgm:t>
    </dgm:pt>
    <dgm:pt modelId="{19103153-B284-4512-A252-2E088F1F2AF6}" type="sibTrans" cxnId="{DA7F1475-ECD1-4C6B-A2E0-2FCD761EB160}">
      <dgm:prSet/>
      <dgm:spPr/>
      <dgm:t>
        <a:bodyPr/>
        <a:lstStyle/>
        <a:p>
          <a:endParaRPr lang="ru-RU"/>
        </a:p>
      </dgm:t>
    </dgm:pt>
    <dgm:pt modelId="{143F8DB6-377F-40A3-BB54-FBF0F6D38E94}">
      <dgm:prSet/>
      <dgm:spPr/>
      <dgm:t>
        <a:bodyPr/>
        <a:lstStyle/>
        <a:p>
          <a:pPr rtl="0"/>
          <a:r>
            <a:rPr lang="ru-RU" b="1" dirty="0" smtClean="0"/>
            <a:t>Я</a:t>
          </a:r>
          <a:r>
            <a:rPr lang="ru-RU" dirty="0" smtClean="0"/>
            <a:t> </a:t>
          </a:r>
          <a:endParaRPr lang="ru-RU" dirty="0"/>
        </a:p>
      </dgm:t>
    </dgm:pt>
    <dgm:pt modelId="{9ACE353C-CA42-4305-BAB5-1DB6E6EF43D9}" type="sibTrans" cxnId="{5087CC5D-5FAE-4C65-8A19-DE0B52874A20}">
      <dgm:prSet/>
      <dgm:spPr/>
      <dgm:t>
        <a:bodyPr/>
        <a:lstStyle/>
        <a:p>
          <a:endParaRPr lang="ru-RU"/>
        </a:p>
      </dgm:t>
    </dgm:pt>
    <dgm:pt modelId="{ADEF9DD5-63A1-440D-AB42-C492F47C8E2C}" type="parTrans" cxnId="{5087CC5D-5FAE-4C65-8A19-DE0B52874A20}">
      <dgm:prSet/>
      <dgm:spPr/>
      <dgm:t>
        <a:bodyPr/>
        <a:lstStyle/>
        <a:p>
          <a:endParaRPr lang="ru-RU"/>
        </a:p>
      </dgm:t>
    </dgm:pt>
    <dgm:pt modelId="{CE809E5A-963B-4831-B470-AF2E2A42CE7D}">
      <dgm:prSet/>
      <dgm:spPr/>
      <dgm:t>
        <a:bodyPr/>
        <a:lstStyle/>
        <a:p>
          <a:pPr rtl="0"/>
          <a:r>
            <a:rPr lang="ru-RU" b="1" dirty="0" smtClean="0"/>
            <a:t>Р</a:t>
          </a:r>
          <a:r>
            <a:rPr lang="ru-RU" dirty="0" smtClean="0"/>
            <a:t> </a:t>
          </a:r>
          <a:endParaRPr lang="ru-RU" dirty="0"/>
        </a:p>
      </dgm:t>
    </dgm:pt>
    <dgm:pt modelId="{F8A075FC-43FF-4E71-A356-8482BA53A4A0}" type="parTrans" cxnId="{45F34DA2-3B45-4928-BAA8-EE2C49FE3C18}">
      <dgm:prSet/>
      <dgm:spPr/>
      <dgm:t>
        <a:bodyPr/>
        <a:lstStyle/>
        <a:p>
          <a:endParaRPr lang="ru-RU"/>
        </a:p>
      </dgm:t>
    </dgm:pt>
    <dgm:pt modelId="{5EE41E96-EFBB-4B74-803E-2981843A6CC1}" type="sibTrans" cxnId="{45F34DA2-3B45-4928-BAA8-EE2C49FE3C18}">
      <dgm:prSet/>
      <dgm:spPr/>
      <dgm:t>
        <a:bodyPr/>
        <a:lstStyle/>
        <a:p>
          <a:endParaRPr lang="ru-RU"/>
        </a:p>
      </dgm:t>
    </dgm:pt>
    <dgm:pt modelId="{767E7999-8EC7-4E0C-952C-8C1203B6CF18}" type="pres">
      <dgm:prSet presAssocID="{225811DA-62A8-4147-A81C-3DC59D06044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15EE5EC-AE33-49C7-BEC6-FF1BA0A5BA41}" type="pres">
      <dgm:prSet presAssocID="{143F8DB6-377F-40A3-BB54-FBF0F6D38E94}" presName="node" presStyleLbl="node1" presStyleIdx="0" presStyleCnt="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DF787-FDAF-4712-99E1-8231FC1967AB}" type="pres">
      <dgm:prSet presAssocID="{143F8DB6-377F-40A3-BB54-FBF0F6D38E94}" presName="spNode" presStyleCnt="0"/>
      <dgm:spPr/>
    </dgm:pt>
    <dgm:pt modelId="{1B758360-3ECC-4922-9843-29DEF0690DA3}" type="pres">
      <dgm:prSet presAssocID="{9ACE353C-CA42-4305-BAB5-1DB6E6EF43D9}" presName="sibTrans" presStyleLbl="sibTrans1D1" presStyleIdx="0" presStyleCnt="23"/>
      <dgm:spPr/>
      <dgm:t>
        <a:bodyPr/>
        <a:lstStyle/>
        <a:p>
          <a:endParaRPr lang="ru-RU"/>
        </a:p>
      </dgm:t>
    </dgm:pt>
    <dgm:pt modelId="{E7644F76-6C81-4EB6-B848-6CFDB3FAF11E}" type="pres">
      <dgm:prSet presAssocID="{CE809E5A-963B-4831-B470-AF2E2A42CE7D}" presName="node" presStyleLbl="node1" presStyleIdx="1" presStyleCnt="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434DEB-2C07-4E05-BFF4-4DA253A0FE52}" type="pres">
      <dgm:prSet presAssocID="{CE809E5A-963B-4831-B470-AF2E2A42CE7D}" presName="spNode" presStyleCnt="0"/>
      <dgm:spPr/>
    </dgm:pt>
    <dgm:pt modelId="{724018EF-A911-49CD-BA57-F40DAF1978D1}" type="pres">
      <dgm:prSet presAssocID="{5EE41E96-EFBB-4B74-803E-2981843A6CC1}" presName="sibTrans" presStyleLbl="sibTrans1D1" presStyleIdx="1" presStyleCnt="23"/>
      <dgm:spPr/>
      <dgm:t>
        <a:bodyPr/>
        <a:lstStyle/>
        <a:p>
          <a:endParaRPr lang="ru-RU"/>
        </a:p>
      </dgm:t>
    </dgm:pt>
    <dgm:pt modelId="{06C87BFB-1E81-47D6-8FA1-FFF94C51F91B}" type="pres">
      <dgm:prSet presAssocID="{5BFE502A-47F1-4D66-9808-19F2C2143955}" presName="node" presStyleLbl="node1" presStyleIdx="2" presStyleCnt="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9820CD-ACFE-4F17-95EC-8A75E7C14166}" type="pres">
      <dgm:prSet presAssocID="{5BFE502A-47F1-4D66-9808-19F2C2143955}" presName="spNode" presStyleCnt="0"/>
      <dgm:spPr/>
    </dgm:pt>
    <dgm:pt modelId="{A472ADF2-2E13-4643-B382-9D4C04C36649}" type="pres">
      <dgm:prSet presAssocID="{FCBC680A-7FCF-4B19-87FF-E21D4A8718DB}" presName="sibTrans" presStyleLbl="sibTrans1D1" presStyleIdx="2" presStyleCnt="23"/>
      <dgm:spPr/>
      <dgm:t>
        <a:bodyPr/>
        <a:lstStyle/>
        <a:p>
          <a:endParaRPr lang="ru-RU"/>
        </a:p>
      </dgm:t>
    </dgm:pt>
    <dgm:pt modelId="{234AAA9B-40E0-4ED3-9808-4EC130AC8793}" type="pres">
      <dgm:prSet presAssocID="{10CFF5F6-4255-46EF-8CD4-F7CD478AE130}" presName="node" presStyleLbl="node1" presStyleIdx="3" presStyleCnt="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27601A-54D4-4D1F-A1C9-A681F208FDC9}" type="pres">
      <dgm:prSet presAssocID="{10CFF5F6-4255-46EF-8CD4-F7CD478AE130}" presName="spNode" presStyleCnt="0"/>
      <dgm:spPr/>
    </dgm:pt>
    <dgm:pt modelId="{8E6567C0-ED59-4D4D-937D-291D0265CA5F}" type="pres">
      <dgm:prSet presAssocID="{D1C51DB1-5D64-41CA-BC0D-1BDFE4513E89}" presName="sibTrans" presStyleLbl="sibTrans1D1" presStyleIdx="3" presStyleCnt="23"/>
      <dgm:spPr/>
      <dgm:t>
        <a:bodyPr/>
        <a:lstStyle/>
        <a:p>
          <a:endParaRPr lang="ru-RU"/>
        </a:p>
      </dgm:t>
    </dgm:pt>
    <dgm:pt modelId="{829FBA5B-6D66-4369-8E52-950830E0CF7F}" type="pres">
      <dgm:prSet presAssocID="{EBC66B2B-568A-465A-95AF-A3599B6B5920}" presName="node" presStyleLbl="node1" presStyleIdx="4" presStyleCnt="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1CAC30-C1DC-4147-B3E6-70AC792335A0}" type="pres">
      <dgm:prSet presAssocID="{EBC66B2B-568A-465A-95AF-A3599B6B5920}" presName="spNode" presStyleCnt="0"/>
      <dgm:spPr/>
    </dgm:pt>
    <dgm:pt modelId="{91A5893D-2705-4FAA-AF4F-43F1AE058F30}" type="pres">
      <dgm:prSet presAssocID="{9B93B838-7C10-42C8-8999-23956446E9DB}" presName="sibTrans" presStyleLbl="sibTrans1D1" presStyleIdx="4" presStyleCnt="23"/>
      <dgm:spPr/>
      <dgm:t>
        <a:bodyPr/>
        <a:lstStyle/>
        <a:p>
          <a:endParaRPr lang="ru-RU"/>
        </a:p>
      </dgm:t>
    </dgm:pt>
    <dgm:pt modelId="{32D8D862-8D8F-4628-9301-91846D913DB5}" type="pres">
      <dgm:prSet presAssocID="{EF83126F-F676-451C-814E-923F42F2A6F7}" presName="node" presStyleLbl="node1" presStyleIdx="5" presStyleCnt="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52929-C50F-4ED8-826C-26E82B808F0D}" type="pres">
      <dgm:prSet presAssocID="{EF83126F-F676-451C-814E-923F42F2A6F7}" presName="spNode" presStyleCnt="0"/>
      <dgm:spPr/>
    </dgm:pt>
    <dgm:pt modelId="{104B174A-2228-403C-8D3C-31EACF1A0FB7}" type="pres">
      <dgm:prSet presAssocID="{C9CD4440-4225-4FEE-9884-CD08F8A0FFE3}" presName="sibTrans" presStyleLbl="sibTrans1D1" presStyleIdx="5" presStyleCnt="23"/>
      <dgm:spPr/>
      <dgm:t>
        <a:bodyPr/>
        <a:lstStyle/>
        <a:p>
          <a:endParaRPr lang="ru-RU"/>
        </a:p>
      </dgm:t>
    </dgm:pt>
    <dgm:pt modelId="{93C53856-D792-49E5-814C-E13A0A3A2955}" type="pres">
      <dgm:prSet presAssocID="{9E9A5DE0-F989-4D6B-B70B-5BB7820D56DC}" presName="node" presStyleLbl="node1" presStyleIdx="6" presStyleCnt="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110ADA-B620-44F3-A655-1836AFA51C89}" type="pres">
      <dgm:prSet presAssocID="{9E9A5DE0-F989-4D6B-B70B-5BB7820D56DC}" presName="spNode" presStyleCnt="0"/>
      <dgm:spPr/>
    </dgm:pt>
    <dgm:pt modelId="{B5C75E5B-7280-4BAA-B6C0-87B64BDE8609}" type="pres">
      <dgm:prSet presAssocID="{3DE4079E-4A49-487C-A790-8F4EC2E36598}" presName="sibTrans" presStyleLbl="sibTrans1D1" presStyleIdx="6" presStyleCnt="23"/>
      <dgm:spPr/>
      <dgm:t>
        <a:bodyPr/>
        <a:lstStyle/>
        <a:p>
          <a:endParaRPr lang="ru-RU"/>
        </a:p>
      </dgm:t>
    </dgm:pt>
    <dgm:pt modelId="{48B45F00-B36C-47C0-BAEF-ACCF3C717F59}" type="pres">
      <dgm:prSet presAssocID="{FFA8AEA9-5DE3-4EE3-AF86-22098C5DE4D4}" presName="node" presStyleLbl="node1" presStyleIdx="7" presStyleCnt="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A8D715-D9BD-4DEC-BA96-7E7085896FB2}" type="pres">
      <dgm:prSet presAssocID="{FFA8AEA9-5DE3-4EE3-AF86-22098C5DE4D4}" presName="spNode" presStyleCnt="0"/>
      <dgm:spPr/>
    </dgm:pt>
    <dgm:pt modelId="{1F5E0B0C-B232-49CA-B205-76FDC5EAE4C1}" type="pres">
      <dgm:prSet presAssocID="{44473BED-D119-4FDF-8E4C-4A51B2149B3E}" presName="sibTrans" presStyleLbl="sibTrans1D1" presStyleIdx="7" presStyleCnt="23"/>
      <dgm:spPr/>
      <dgm:t>
        <a:bodyPr/>
        <a:lstStyle/>
        <a:p>
          <a:endParaRPr lang="ru-RU"/>
        </a:p>
      </dgm:t>
    </dgm:pt>
    <dgm:pt modelId="{D52FF2A0-B28F-4024-AD38-AD51869E4200}" type="pres">
      <dgm:prSet presAssocID="{C681EC0A-C816-41E4-A93B-50CFEB2146D4}" presName="node" presStyleLbl="node1" presStyleIdx="8" presStyleCnt="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9FF61C-142B-4011-B246-D646C424D05D}" type="pres">
      <dgm:prSet presAssocID="{C681EC0A-C816-41E4-A93B-50CFEB2146D4}" presName="spNode" presStyleCnt="0"/>
      <dgm:spPr/>
    </dgm:pt>
    <dgm:pt modelId="{E00F6AF7-5C5E-4D89-A305-62DAB3FDEC1C}" type="pres">
      <dgm:prSet presAssocID="{66600470-755B-4A6D-B166-375EFE19CDEF}" presName="sibTrans" presStyleLbl="sibTrans1D1" presStyleIdx="8" presStyleCnt="23"/>
      <dgm:spPr/>
      <dgm:t>
        <a:bodyPr/>
        <a:lstStyle/>
        <a:p>
          <a:endParaRPr lang="ru-RU"/>
        </a:p>
      </dgm:t>
    </dgm:pt>
    <dgm:pt modelId="{05C2140D-4BF8-4A2C-9E52-467A46A1C8CF}" type="pres">
      <dgm:prSet presAssocID="{36366070-846A-421F-9BAB-C45CCD8F3DB4}" presName="node" presStyleLbl="node1" presStyleIdx="9" presStyleCnt="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7573E2-CE97-4FCE-AA15-B4B1F81D74CE}" type="pres">
      <dgm:prSet presAssocID="{36366070-846A-421F-9BAB-C45CCD8F3DB4}" presName="spNode" presStyleCnt="0"/>
      <dgm:spPr/>
    </dgm:pt>
    <dgm:pt modelId="{4A2949D6-C5E6-4FEF-BA89-4655A538B3B9}" type="pres">
      <dgm:prSet presAssocID="{65C6C56D-A076-4769-80DA-4ED1B808174D}" presName="sibTrans" presStyleLbl="sibTrans1D1" presStyleIdx="9" presStyleCnt="23"/>
      <dgm:spPr/>
      <dgm:t>
        <a:bodyPr/>
        <a:lstStyle/>
        <a:p>
          <a:endParaRPr lang="ru-RU"/>
        </a:p>
      </dgm:t>
    </dgm:pt>
    <dgm:pt modelId="{D35EEF2A-7E0E-48F0-BF58-4EA7FC75BE89}" type="pres">
      <dgm:prSet presAssocID="{8FE595EE-7FD9-4288-BEDE-AAF6F8546F7A}" presName="node" presStyleLbl="node1" presStyleIdx="10" presStyleCnt="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09AA5F-DBCC-4FBA-BDE4-A05744B24262}" type="pres">
      <dgm:prSet presAssocID="{8FE595EE-7FD9-4288-BEDE-AAF6F8546F7A}" presName="spNode" presStyleCnt="0"/>
      <dgm:spPr/>
    </dgm:pt>
    <dgm:pt modelId="{B6C8010C-F1A3-4A1F-A95A-3F2B94202860}" type="pres">
      <dgm:prSet presAssocID="{B282A762-8280-4E4C-9075-DE8494D746BD}" presName="sibTrans" presStyleLbl="sibTrans1D1" presStyleIdx="10" presStyleCnt="23"/>
      <dgm:spPr/>
      <dgm:t>
        <a:bodyPr/>
        <a:lstStyle/>
        <a:p>
          <a:endParaRPr lang="ru-RU"/>
        </a:p>
      </dgm:t>
    </dgm:pt>
    <dgm:pt modelId="{80183B18-D216-4A65-8BED-687FFD12656F}" type="pres">
      <dgm:prSet presAssocID="{A02114A7-59C1-4618-8E71-DBF9C0471A88}" presName="node" presStyleLbl="node1" presStyleIdx="11" presStyleCnt="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EA578-163B-4C6F-8332-762EB7277029}" type="pres">
      <dgm:prSet presAssocID="{A02114A7-59C1-4618-8E71-DBF9C0471A88}" presName="spNode" presStyleCnt="0"/>
      <dgm:spPr/>
    </dgm:pt>
    <dgm:pt modelId="{EBB6B1CB-1B31-40AB-9CE7-6EB099B10477}" type="pres">
      <dgm:prSet presAssocID="{7262B556-A40E-4D86-9E2C-035F8987FE0D}" presName="sibTrans" presStyleLbl="sibTrans1D1" presStyleIdx="11" presStyleCnt="23"/>
      <dgm:spPr/>
      <dgm:t>
        <a:bodyPr/>
        <a:lstStyle/>
        <a:p>
          <a:endParaRPr lang="ru-RU"/>
        </a:p>
      </dgm:t>
    </dgm:pt>
    <dgm:pt modelId="{7725CEF1-712B-47DC-A9DA-3FCFC9D6EBC8}" type="pres">
      <dgm:prSet presAssocID="{0FD18655-286D-4524-8613-146BFF12AC92}" presName="node" presStyleLbl="node1" presStyleIdx="12" presStyleCnt="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9E31C-1843-4F99-95A4-03A4DDB4469A}" type="pres">
      <dgm:prSet presAssocID="{0FD18655-286D-4524-8613-146BFF12AC92}" presName="spNode" presStyleCnt="0"/>
      <dgm:spPr/>
    </dgm:pt>
    <dgm:pt modelId="{20A19B39-C381-4D5D-A56B-20C63947B63D}" type="pres">
      <dgm:prSet presAssocID="{8D777F0F-466F-4773-A06D-D6FF28A43EB7}" presName="sibTrans" presStyleLbl="sibTrans1D1" presStyleIdx="12" presStyleCnt="23"/>
      <dgm:spPr/>
      <dgm:t>
        <a:bodyPr/>
        <a:lstStyle/>
        <a:p>
          <a:endParaRPr lang="ru-RU"/>
        </a:p>
      </dgm:t>
    </dgm:pt>
    <dgm:pt modelId="{9E3A0175-1FCD-468A-BFEB-C6AE83D247C7}" type="pres">
      <dgm:prSet presAssocID="{D3480C58-DE26-497B-B097-3F44E9643762}" presName="node" presStyleLbl="node1" presStyleIdx="13" presStyleCnt="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39698-1CB3-4342-BAD2-A23FD981B111}" type="pres">
      <dgm:prSet presAssocID="{D3480C58-DE26-497B-B097-3F44E9643762}" presName="spNode" presStyleCnt="0"/>
      <dgm:spPr/>
    </dgm:pt>
    <dgm:pt modelId="{75C75ECE-B80C-4B06-B691-E495DB0A2638}" type="pres">
      <dgm:prSet presAssocID="{DBF568F2-EF45-47F3-BB2D-B83D673DC98A}" presName="sibTrans" presStyleLbl="sibTrans1D1" presStyleIdx="13" presStyleCnt="23"/>
      <dgm:spPr/>
      <dgm:t>
        <a:bodyPr/>
        <a:lstStyle/>
        <a:p>
          <a:endParaRPr lang="ru-RU"/>
        </a:p>
      </dgm:t>
    </dgm:pt>
    <dgm:pt modelId="{F2C256E9-854B-4D41-986D-19F9402BB47B}" type="pres">
      <dgm:prSet presAssocID="{8ABEF182-B1B1-4D31-892F-416151F2C169}" presName="node" presStyleLbl="node1" presStyleIdx="14" presStyleCnt="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804243-CADA-4366-BFB6-78EF397B6B8F}" type="pres">
      <dgm:prSet presAssocID="{8ABEF182-B1B1-4D31-892F-416151F2C169}" presName="spNode" presStyleCnt="0"/>
      <dgm:spPr/>
    </dgm:pt>
    <dgm:pt modelId="{702CF063-F0A7-49B0-83DE-5B0425ADA680}" type="pres">
      <dgm:prSet presAssocID="{54D800A7-2DD4-43FA-B519-713F33EB3342}" presName="sibTrans" presStyleLbl="sibTrans1D1" presStyleIdx="14" presStyleCnt="23"/>
      <dgm:spPr/>
      <dgm:t>
        <a:bodyPr/>
        <a:lstStyle/>
        <a:p>
          <a:endParaRPr lang="ru-RU"/>
        </a:p>
      </dgm:t>
    </dgm:pt>
    <dgm:pt modelId="{3D209CE3-6FC5-47E1-BCDC-C58D4A55D348}" type="pres">
      <dgm:prSet presAssocID="{EB24BFEE-6234-40D3-8D2F-EBFE8E08A709}" presName="node" presStyleLbl="node1" presStyleIdx="15" presStyleCnt="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B016E-6C5D-4E6E-8931-4D999EA10952}" type="pres">
      <dgm:prSet presAssocID="{EB24BFEE-6234-40D3-8D2F-EBFE8E08A709}" presName="spNode" presStyleCnt="0"/>
      <dgm:spPr/>
    </dgm:pt>
    <dgm:pt modelId="{9EFAC863-2E8A-4306-8FD4-AEFB853D0367}" type="pres">
      <dgm:prSet presAssocID="{63C1B6FD-B21E-442A-90E2-BF4ED60CD37F}" presName="sibTrans" presStyleLbl="sibTrans1D1" presStyleIdx="15" presStyleCnt="23"/>
      <dgm:spPr/>
      <dgm:t>
        <a:bodyPr/>
        <a:lstStyle/>
        <a:p>
          <a:endParaRPr lang="ru-RU"/>
        </a:p>
      </dgm:t>
    </dgm:pt>
    <dgm:pt modelId="{DEEB9FFB-9B6E-4111-BFB0-2964EF99DB03}" type="pres">
      <dgm:prSet presAssocID="{D7E83B2D-120E-49FB-94E7-CAB96B69B6D4}" presName="node" presStyleLbl="node1" presStyleIdx="16" presStyleCnt="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A52C01-1AC5-4FFE-A016-346731BAD81C}" type="pres">
      <dgm:prSet presAssocID="{D7E83B2D-120E-49FB-94E7-CAB96B69B6D4}" presName="spNode" presStyleCnt="0"/>
      <dgm:spPr/>
    </dgm:pt>
    <dgm:pt modelId="{E490EF06-0C00-4ECC-83CC-AE2C0030F535}" type="pres">
      <dgm:prSet presAssocID="{37395C64-BE75-4DD2-8616-32F721E4DA66}" presName="sibTrans" presStyleLbl="sibTrans1D1" presStyleIdx="16" presStyleCnt="23"/>
      <dgm:spPr/>
      <dgm:t>
        <a:bodyPr/>
        <a:lstStyle/>
        <a:p>
          <a:endParaRPr lang="ru-RU"/>
        </a:p>
      </dgm:t>
    </dgm:pt>
    <dgm:pt modelId="{5418AB95-157A-4223-A9AC-E497C6515787}" type="pres">
      <dgm:prSet presAssocID="{76F751B8-4B28-4032-ADF8-513A8C6363A1}" presName="node" presStyleLbl="node1" presStyleIdx="17" presStyleCnt="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A15DCB-7281-4276-8431-E7E26AC00B78}" type="pres">
      <dgm:prSet presAssocID="{76F751B8-4B28-4032-ADF8-513A8C6363A1}" presName="spNode" presStyleCnt="0"/>
      <dgm:spPr/>
    </dgm:pt>
    <dgm:pt modelId="{592429E3-4A9D-4837-B0E2-5A7F8782C286}" type="pres">
      <dgm:prSet presAssocID="{C29E25DD-D6B0-4826-B195-50B09B886F83}" presName="sibTrans" presStyleLbl="sibTrans1D1" presStyleIdx="17" presStyleCnt="23"/>
      <dgm:spPr/>
      <dgm:t>
        <a:bodyPr/>
        <a:lstStyle/>
        <a:p>
          <a:endParaRPr lang="ru-RU"/>
        </a:p>
      </dgm:t>
    </dgm:pt>
    <dgm:pt modelId="{2696BB51-C864-4366-9EE1-5D1F04D4815B}" type="pres">
      <dgm:prSet presAssocID="{D79C9C7E-28CF-4684-839A-FEBC7F5712A5}" presName="node" presStyleLbl="node1" presStyleIdx="18" presStyleCnt="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BDDD0-8318-499D-A390-16B5F932C37A}" type="pres">
      <dgm:prSet presAssocID="{D79C9C7E-28CF-4684-839A-FEBC7F5712A5}" presName="spNode" presStyleCnt="0"/>
      <dgm:spPr/>
    </dgm:pt>
    <dgm:pt modelId="{9B9F9ACB-C413-4EF8-A463-B68F7BF56FE6}" type="pres">
      <dgm:prSet presAssocID="{8D9FFA61-367D-4AD7-A3CB-8B6FBAAFA959}" presName="sibTrans" presStyleLbl="sibTrans1D1" presStyleIdx="18" presStyleCnt="23"/>
      <dgm:spPr/>
      <dgm:t>
        <a:bodyPr/>
        <a:lstStyle/>
        <a:p>
          <a:endParaRPr lang="ru-RU"/>
        </a:p>
      </dgm:t>
    </dgm:pt>
    <dgm:pt modelId="{647D706B-44EA-4241-95B3-727988EBF2B1}" type="pres">
      <dgm:prSet presAssocID="{27BFC646-FDD7-42E6-99F1-4491E38A1A82}" presName="node" presStyleLbl="node1" presStyleIdx="19" presStyleCnt="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B14A87-684E-4C3E-B21E-E83E75097E49}" type="pres">
      <dgm:prSet presAssocID="{27BFC646-FDD7-42E6-99F1-4491E38A1A82}" presName="spNode" presStyleCnt="0"/>
      <dgm:spPr/>
    </dgm:pt>
    <dgm:pt modelId="{18E26C18-A660-4F95-8355-27F6AE3832AF}" type="pres">
      <dgm:prSet presAssocID="{4C0E8352-2D42-4407-9DD6-FAB89B1123DF}" presName="sibTrans" presStyleLbl="sibTrans1D1" presStyleIdx="19" presStyleCnt="23"/>
      <dgm:spPr/>
      <dgm:t>
        <a:bodyPr/>
        <a:lstStyle/>
        <a:p>
          <a:endParaRPr lang="ru-RU"/>
        </a:p>
      </dgm:t>
    </dgm:pt>
    <dgm:pt modelId="{2008276F-011C-4054-8E57-438357020840}" type="pres">
      <dgm:prSet presAssocID="{90F049F9-3428-4F48-8D92-FB8B9702B094}" presName="node" presStyleLbl="node1" presStyleIdx="20" presStyleCnt="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87B85B-0AC7-4A6F-9294-7FCDAAE73459}" type="pres">
      <dgm:prSet presAssocID="{90F049F9-3428-4F48-8D92-FB8B9702B094}" presName="spNode" presStyleCnt="0"/>
      <dgm:spPr/>
    </dgm:pt>
    <dgm:pt modelId="{B3B23F9B-3CC3-4FBD-880F-0C932E2DAC07}" type="pres">
      <dgm:prSet presAssocID="{0D758263-4666-43C0-A3B7-7680B339CBAF}" presName="sibTrans" presStyleLbl="sibTrans1D1" presStyleIdx="20" presStyleCnt="23"/>
      <dgm:spPr/>
      <dgm:t>
        <a:bodyPr/>
        <a:lstStyle/>
        <a:p>
          <a:endParaRPr lang="ru-RU"/>
        </a:p>
      </dgm:t>
    </dgm:pt>
    <dgm:pt modelId="{EA59FFB6-8B8E-4FB2-8879-3A35DFEE310D}" type="pres">
      <dgm:prSet presAssocID="{39253BCE-B195-4081-A4A4-F1784DA83555}" presName="node" presStyleLbl="node1" presStyleIdx="21" presStyleCnt="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542B88-2E9B-4C98-A046-ABCFC3F48157}" type="pres">
      <dgm:prSet presAssocID="{39253BCE-B195-4081-A4A4-F1784DA83555}" presName="spNode" presStyleCnt="0"/>
      <dgm:spPr/>
    </dgm:pt>
    <dgm:pt modelId="{7E4C9501-CC8E-4136-9898-9B8BDEB320DC}" type="pres">
      <dgm:prSet presAssocID="{0B466168-1E9E-4D85-BDF9-C54C5858838F}" presName="sibTrans" presStyleLbl="sibTrans1D1" presStyleIdx="21" presStyleCnt="23"/>
      <dgm:spPr/>
      <dgm:t>
        <a:bodyPr/>
        <a:lstStyle/>
        <a:p>
          <a:endParaRPr lang="ru-RU"/>
        </a:p>
      </dgm:t>
    </dgm:pt>
    <dgm:pt modelId="{CD580B6C-9FA2-4387-AE40-59EEE563B643}" type="pres">
      <dgm:prSet presAssocID="{D4925679-853F-4828-983F-B1E40095D5D1}" presName="node" presStyleLbl="node1" presStyleIdx="22" presStyleCnt="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29142-CB0F-43E1-8FC7-6EBA5E24F398}" type="pres">
      <dgm:prSet presAssocID="{D4925679-853F-4828-983F-B1E40095D5D1}" presName="spNode" presStyleCnt="0"/>
      <dgm:spPr/>
    </dgm:pt>
    <dgm:pt modelId="{00783CE0-7B80-4F35-BDE2-8E184C701457}" type="pres">
      <dgm:prSet presAssocID="{19103153-B284-4512-A252-2E088F1F2AF6}" presName="sibTrans" presStyleLbl="sibTrans1D1" presStyleIdx="22" presStyleCnt="23"/>
      <dgm:spPr/>
      <dgm:t>
        <a:bodyPr/>
        <a:lstStyle/>
        <a:p>
          <a:endParaRPr lang="ru-RU"/>
        </a:p>
      </dgm:t>
    </dgm:pt>
  </dgm:ptLst>
  <dgm:cxnLst>
    <dgm:cxn modelId="{935BF114-CDFA-4693-846E-AB4C98E9D5A8}" srcId="{225811DA-62A8-4147-A81C-3DC59D060441}" destId="{39253BCE-B195-4081-A4A4-F1784DA83555}" srcOrd="21" destOrd="0" parTransId="{390E8E61-5F9A-45D8-9B55-D4E50BF44B98}" sibTransId="{0B466168-1E9E-4D85-BDF9-C54C5858838F}"/>
    <dgm:cxn modelId="{7C450723-37F1-4EF6-983A-23B861AB0FA0}" type="presOf" srcId="{FFA8AEA9-5DE3-4EE3-AF86-22098C5DE4D4}" destId="{48B45F00-B36C-47C0-BAEF-ACCF3C717F59}" srcOrd="0" destOrd="0" presId="urn:microsoft.com/office/officeart/2005/8/layout/cycle6"/>
    <dgm:cxn modelId="{45F34DA2-3B45-4928-BAA8-EE2C49FE3C18}" srcId="{225811DA-62A8-4147-A81C-3DC59D060441}" destId="{CE809E5A-963B-4831-B470-AF2E2A42CE7D}" srcOrd="1" destOrd="0" parTransId="{F8A075FC-43FF-4E71-A356-8482BA53A4A0}" sibTransId="{5EE41E96-EFBB-4B74-803E-2981843A6CC1}"/>
    <dgm:cxn modelId="{DA4833B6-063F-4245-8E9C-8AF3C5703691}" type="presOf" srcId="{0D758263-4666-43C0-A3B7-7680B339CBAF}" destId="{B3B23F9B-3CC3-4FBD-880F-0C932E2DAC07}" srcOrd="0" destOrd="0" presId="urn:microsoft.com/office/officeart/2005/8/layout/cycle6"/>
    <dgm:cxn modelId="{6DE2A1DA-2FEA-4E34-A7ED-85B4DEE243E7}" type="presOf" srcId="{D4925679-853F-4828-983F-B1E40095D5D1}" destId="{CD580B6C-9FA2-4387-AE40-59EEE563B643}" srcOrd="0" destOrd="0" presId="urn:microsoft.com/office/officeart/2005/8/layout/cycle6"/>
    <dgm:cxn modelId="{83F5AC78-B076-4F69-9812-5AE25291F5F6}" type="presOf" srcId="{C9CD4440-4225-4FEE-9884-CD08F8A0FFE3}" destId="{104B174A-2228-403C-8D3C-31EACF1A0FB7}" srcOrd="0" destOrd="0" presId="urn:microsoft.com/office/officeart/2005/8/layout/cycle6"/>
    <dgm:cxn modelId="{0BB89944-3420-48F1-B4BC-C263C4F518A7}" type="presOf" srcId="{5BFE502A-47F1-4D66-9808-19F2C2143955}" destId="{06C87BFB-1E81-47D6-8FA1-FFF94C51F91B}" srcOrd="0" destOrd="0" presId="urn:microsoft.com/office/officeart/2005/8/layout/cycle6"/>
    <dgm:cxn modelId="{C7408D88-CB0D-4AE5-9022-74BD41BE6EE5}" srcId="{225811DA-62A8-4147-A81C-3DC59D060441}" destId="{D3480C58-DE26-497B-B097-3F44E9643762}" srcOrd="13" destOrd="0" parTransId="{EB8BDE36-A094-433D-BEBD-C78C2840C3AC}" sibTransId="{DBF568F2-EF45-47F3-BB2D-B83D673DC98A}"/>
    <dgm:cxn modelId="{282A58A4-821C-4ADA-91AB-53E1D78D90BB}" type="presOf" srcId="{76F751B8-4B28-4032-ADF8-513A8C6363A1}" destId="{5418AB95-157A-4223-A9AC-E497C6515787}" srcOrd="0" destOrd="0" presId="urn:microsoft.com/office/officeart/2005/8/layout/cycle6"/>
    <dgm:cxn modelId="{925BFA53-2C9F-4590-87B1-4BE5E6C0A387}" srcId="{225811DA-62A8-4147-A81C-3DC59D060441}" destId="{EBC66B2B-568A-465A-95AF-A3599B6B5920}" srcOrd="4" destOrd="0" parTransId="{C0A6DB79-1C99-420B-BF88-561BE6A6A984}" sibTransId="{9B93B838-7C10-42C8-8999-23956446E9DB}"/>
    <dgm:cxn modelId="{22CDA565-029F-4252-808A-D5F81594B508}" type="presOf" srcId="{10CFF5F6-4255-46EF-8CD4-F7CD478AE130}" destId="{234AAA9B-40E0-4ED3-9808-4EC130AC8793}" srcOrd="0" destOrd="0" presId="urn:microsoft.com/office/officeart/2005/8/layout/cycle6"/>
    <dgm:cxn modelId="{80D3EE30-10C0-49B7-ADEA-D0BD56D5CB45}" type="presOf" srcId="{8ABEF182-B1B1-4D31-892F-416151F2C169}" destId="{F2C256E9-854B-4D41-986D-19F9402BB47B}" srcOrd="0" destOrd="0" presId="urn:microsoft.com/office/officeart/2005/8/layout/cycle6"/>
    <dgm:cxn modelId="{E3C043C5-B0E3-4F0C-8B9F-3D9A45B46B7C}" srcId="{225811DA-62A8-4147-A81C-3DC59D060441}" destId="{D7E83B2D-120E-49FB-94E7-CAB96B69B6D4}" srcOrd="16" destOrd="0" parTransId="{9DE99996-BE14-4DFA-A01C-4AFE224A7B77}" sibTransId="{37395C64-BE75-4DD2-8616-32F721E4DA66}"/>
    <dgm:cxn modelId="{85C4D924-8FDB-4A42-B51E-6586197629CF}" type="presOf" srcId="{4C0E8352-2D42-4407-9DD6-FAB89B1123DF}" destId="{18E26C18-A660-4F95-8355-27F6AE3832AF}" srcOrd="0" destOrd="0" presId="urn:microsoft.com/office/officeart/2005/8/layout/cycle6"/>
    <dgm:cxn modelId="{B9B31BB0-6CD0-4634-B7C6-6274238EABFF}" srcId="{225811DA-62A8-4147-A81C-3DC59D060441}" destId="{27BFC646-FDD7-42E6-99F1-4491E38A1A82}" srcOrd="19" destOrd="0" parTransId="{6B9968ED-8720-436C-824A-137538EDBBEF}" sibTransId="{4C0E8352-2D42-4407-9DD6-FAB89B1123DF}"/>
    <dgm:cxn modelId="{208B2E1B-15C0-4F72-ABBC-66BCB4FF1578}" type="presOf" srcId="{EB24BFEE-6234-40D3-8D2F-EBFE8E08A709}" destId="{3D209CE3-6FC5-47E1-BCDC-C58D4A55D348}" srcOrd="0" destOrd="0" presId="urn:microsoft.com/office/officeart/2005/8/layout/cycle6"/>
    <dgm:cxn modelId="{76B23D87-AB1D-4129-A458-DF3B99BF0D16}" type="presOf" srcId="{A02114A7-59C1-4618-8E71-DBF9C0471A88}" destId="{80183B18-D216-4A65-8BED-687FFD12656F}" srcOrd="0" destOrd="0" presId="urn:microsoft.com/office/officeart/2005/8/layout/cycle6"/>
    <dgm:cxn modelId="{158165E1-5B75-43AD-9ADE-8E0A4686D37C}" type="presOf" srcId="{CE809E5A-963B-4831-B470-AF2E2A42CE7D}" destId="{E7644F76-6C81-4EB6-B848-6CFDB3FAF11E}" srcOrd="0" destOrd="0" presId="urn:microsoft.com/office/officeart/2005/8/layout/cycle6"/>
    <dgm:cxn modelId="{7EEC4665-A9A3-470A-84FF-AA8FD6496120}" type="presOf" srcId="{65C6C56D-A076-4769-80DA-4ED1B808174D}" destId="{4A2949D6-C5E6-4FEF-BA89-4655A538B3B9}" srcOrd="0" destOrd="0" presId="urn:microsoft.com/office/officeart/2005/8/layout/cycle6"/>
    <dgm:cxn modelId="{D6B0BDB7-9D9E-47D8-B951-2486881E1C79}" type="presOf" srcId="{44473BED-D119-4FDF-8E4C-4A51B2149B3E}" destId="{1F5E0B0C-B232-49CA-B205-76FDC5EAE4C1}" srcOrd="0" destOrd="0" presId="urn:microsoft.com/office/officeart/2005/8/layout/cycle6"/>
    <dgm:cxn modelId="{F37F2FAB-130A-48E2-B716-DEBA83FF33F8}" type="presOf" srcId="{0FD18655-286D-4524-8613-146BFF12AC92}" destId="{7725CEF1-712B-47DC-A9DA-3FCFC9D6EBC8}" srcOrd="0" destOrd="0" presId="urn:microsoft.com/office/officeart/2005/8/layout/cycle6"/>
    <dgm:cxn modelId="{B3FDA152-FC9A-4CF1-A628-0D2B07B75093}" srcId="{225811DA-62A8-4147-A81C-3DC59D060441}" destId="{C681EC0A-C816-41E4-A93B-50CFEB2146D4}" srcOrd="8" destOrd="0" parTransId="{7124D244-2DA0-44EA-9130-5810C535290A}" sibTransId="{66600470-755B-4A6D-B166-375EFE19CDEF}"/>
    <dgm:cxn modelId="{1037FD31-7E62-4337-AA01-4F2377B5DABF}" type="presOf" srcId="{63C1B6FD-B21E-442A-90E2-BF4ED60CD37F}" destId="{9EFAC863-2E8A-4306-8FD4-AEFB853D0367}" srcOrd="0" destOrd="0" presId="urn:microsoft.com/office/officeart/2005/8/layout/cycle6"/>
    <dgm:cxn modelId="{0D79E0A4-46D4-4C9C-BE44-35951EFA48BB}" srcId="{225811DA-62A8-4147-A81C-3DC59D060441}" destId="{76F751B8-4B28-4032-ADF8-513A8C6363A1}" srcOrd="17" destOrd="0" parTransId="{BF4C6E03-7137-4FC8-A902-38C932A22B10}" sibTransId="{C29E25DD-D6B0-4826-B195-50B09B886F83}"/>
    <dgm:cxn modelId="{543F6167-3F71-4EE9-B7F6-23F1185BEE19}" srcId="{225811DA-62A8-4147-A81C-3DC59D060441}" destId="{D79C9C7E-28CF-4684-839A-FEBC7F5712A5}" srcOrd="18" destOrd="0" parTransId="{5407C8A5-6715-41E9-B47E-FF285417A36B}" sibTransId="{8D9FFA61-367D-4AD7-A3CB-8B6FBAAFA959}"/>
    <dgm:cxn modelId="{DA7F1475-ECD1-4C6B-A2E0-2FCD761EB160}" srcId="{225811DA-62A8-4147-A81C-3DC59D060441}" destId="{D4925679-853F-4828-983F-B1E40095D5D1}" srcOrd="22" destOrd="0" parTransId="{F21AFBA1-5AA2-4F96-BE09-F3FD9F719BB4}" sibTransId="{19103153-B284-4512-A252-2E088F1F2AF6}"/>
    <dgm:cxn modelId="{A74B4366-B1A6-4C7E-808C-3F90602D8DEA}" srcId="{225811DA-62A8-4147-A81C-3DC59D060441}" destId="{0FD18655-286D-4524-8613-146BFF12AC92}" srcOrd="12" destOrd="0" parTransId="{244DB5C4-A20D-4286-822D-0B7C32CEAE7F}" sibTransId="{8D777F0F-466F-4773-A06D-D6FF28A43EB7}"/>
    <dgm:cxn modelId="{8D1BB3D5-0474-4630-9788-3A59BAFACDBD}" type="presOf" srcId="{5EE41E96-EFBB-4B74-803E-2981843A6CC1}" destId="{724018EF-A911-49CD-BA57-F40DAF1978D1}" srcOrd="0" destOrd="0" presId="urn:microsoft.com/office/officeart/2005/8/layout/cycle6"/>
    <dgm:cxn modelId="{87F89D3E-36D2-40E9-8717-91B71F3EF27D}" type="presOf" srcId="{3DE4079E-4A49-487C-A790-8F4EC2E36598}" destId="{B5C75E5B-7280-4BAA-B6C0-87B64BDE8609}" srcOrd="0" destOrd="0" presId="urn:microsoft.com/office/officeart/2005/8/layout/cycle6"/>
    <dgm:cxn modelId="{83A61338-C294-421B-A2C2-5561B35DB74B}" type="presOf" srcId="{C681EC0A-C816-41E4-A93B-50CFEB2146D4}" destId="{D52FF2A0-B28F-4024-AD38-AD51869E4200}" srcOrd="0" destOrd="0" presId="urn:microsoft.com/office/officeart/2005/8/layout/cycle6"/>
    <dgm:cxn modelId="{D8220356-336A-407C-81D5-193DCE6F7316}" srcId="{225811DA-62A8-4147-A81C-3DC59D060441}" destId="{90F049F9-3428-4F48-8D92-FB8B9702B094}" srcOrd="20" destOrd="0" parTransId="{A74C8A10-5903-422B-8FAE-3B74DBB9E3ED}" sibTransId="{0D758263-4666-43C0-A3B7-7680B339CBAF}"/>
    <dgm:cxn modelId="{E082375A-D332-4FC8-ADEE-CC9CE44F7D4D}" type="presOf" srcId="{8D9FFA61-367D-4AD7-A3CB-8B6FBAAFA959}" destId="{9B9F9ACB-C413-4EF8-A463-B68F7BF56FE6}" srcOrd="0" destOrd="0" presId="urn:microsoft.com/office/officeart/2005/8/layout/cycle6"/>
    <dgm:cxn modelId="{C40A2276-6CC1-4AD5-847D-627AD332AE33}" type="presOf" srcId="{D1C51DB1-5D64-41CA-BC0D-1BDFE4513E89}" destId="{8E6567C0-ED59-4D4D-937D-291D0265CA5F}" srcOrd="0" destOrd="0" presId="urn:microsoft.com/office/officeart/2005/8/layout/cycle6"/>
    <dgm:cxn modelId="{ACD64745-594A-41AC-9F59-55EDFBC4CE44}" type="presOf" srcId="{FCBC680A-7FCF-4B19-87FF-E21D4A8718DB}" destId="{A472ADF2-2E13-4643-B382-9D4C04C36649}" srcOrd="0" destOrd="0" presId="urn:microsoft.com/office/officeart/2005/8/layout/cycle6"/>
    <dgm:cxn modelId="{5087CC5D-5FAE-4C65-8A19-DE0B52874A20}" srcId="{225811DA-62A8-4147-A81C-3DC59D060441}" destId="{143F8DB6-377F-40A3-BB54-FBF0F6D38E94}" srcOrd="0" destOrd="0" parTransId="{ADEF9DD5-63A1-440D-AB42-C492F47C8E2C}" sibTransId="{9ACE353C-CA42-4305-BAB5-1DB6E6EF43D9}"/>
    <dgm:cxn modelId="{4671A31A-2A68-4104-852D-B7D44D3A67F7}" type="presOf" srcId="{19103153-B284-4512-A252-2E088F1F2AF6}" destId="{00783CE0-7B80-4F35-BDE2-8E184C701457}" srcOrd="0" destOrd="0" presId="urn:microsoft.com/office/officeart/2005/8/layout/cycle6"/>
    <dgm:cxn modelId="{2917C545-E481-4A98-A876-3EFA7A8F7010}" type="presOf" srcId="{54D800A7-2DD4-43FA-B519-713F33EB3342}" destId="{702CF063-F0A7-49B0-83DE-5B0425ADA680}" srcOrd="0" destOrd="0" presId="urn:microsoft.com/office/officeart/2005/8/layout/cycle6"/>
    <dgm:cxn modelId="{BB53B0E0-F6FC-4700-96AC-84E0F28F4F63}" type="presOf" srcId="{225811DA-62A8-4147-A81C-3DC59D060441}" destId="{767E7999-8EC7-4E0C-952C-8C1203B6CF18}" srcOrd="0" destOrd="0" presId="urn:microsoft.com/office/officeart/2005/8/layout/cycle6"/>
    <dgm:cxn modelId="{47E4AE08-7778-4656-82A6-940E68F44ABC}" type="presOf" srcId="{9E9A5DE0-F989-4D6B-B70B-5BB7820D56DC}" destId="{93C53856-D792-49E5-814C-E13A0A3A2955}" srcOrd="0" destOrd="0" presId="urn:microsoft.com/office/officeart/2005/8/layout/cycle6"/>
    <dgm:cxn modelId="{540297BA-D8B6-47F3-8603-9AC10FF2835D}" srcId="{225811DA-62A8-4147-A81C-3DC59D060441}" destId="{10CFF5F6-4255-46EF-8CD4-F7CD478AE130}" srcOrd="3" destOrd="0" parTransId="{23142118-1C4C-4516-B6C4-1A31435F897A}" sibTransId="{D1C51DB1-5D64-41CA-BC0D-1BDFE4513E89}"/>
    <dgm:cxn modelId="{C89749E5-7A1F-495D-8B9E-8CD2EE291E37}" type="presOf" srcId="{D79C9C7E-28CF-4684-839A-FEBC7F5712A5}" destId="{2696BB51-C864-4366-9EE1-5D1F04D4815B}" srcOrd="0" destOrd="0" presId="urn:microsoft.com/office/officeart/2005/8/layout/cycle6"/>
    <dgm:cxn modelId="{71BEEDF0-9180-4E2B-BFF2-6FDD4BB4F7C6}" type="presOf" srcId="{7262B556-A40E-4D86-9E2C-035F8987FE0D}" destId="{EBB6B1CB-1B31-40AB-9CE7-6EB099B10477}" srcOrd="0" destOrd="0" presId="urn:microsoft.com/office/officeart/2005/8/layout/cycle6"/>
    <dgm:cxn modelId="{7E16CFAC-BD3A-4755-9BA8-5122A6104B84}" type="presOf" srcId="{36366070-846A-421F-9BAB-C45CCD8F3DB4}" destId="{05C2140D-4BF8-4A2C-9E52-467A46A1C8CF}" srcOrd="0" destOrd="0" presId="urn:microsoft.com/office/officeart/2005/8/layout/cycle6"/>
    <dgm:cxn modelId="{353B58D8-F8C1-485A-837D-8B86DF63AE0E}" type="presOf" srcId="{0B466168-1E9E-4D85-BDF9-C54C5858838F}" destId="{7E4C9501-CC8E-4136-9898-9B8BDEB320DC}" srcOrd="0" destOrd="0" presId="urn:microsoft.com/office/officeart/2005/8/layout/cycle6"/>
    <dgm:cxn modelId="{0E69EBAA-4EE4-481B-97EC-5D165FDB835F}" type="presOf" srcId="{EBC66B2B-568A-465A-95AF-A3599B6B5920}" destId="{829FBA5B-6D66-4369-8E52-950830E0CF7F}" srcOrd="0" destOrd="0" presId="urn:microsoft.com/office/officeart/2005/8/layout/cycle6"/>
    <dgm:cxn modelId="{30BEF972-A15C-4D06-B62A-63EA8B74A600}" type="presOf" srcId="{C29E25DD-D6B0-4826-B195-50B09B886F83}" destId="{592429E3-4A9D-4837-B0E2-5A7F8782C286}" srcOrd="0" destOrd="0" presId="urn:microsoft.com/office/officeart/2005/8/layout/cycle6"/>
    <dgm:cxn modelId="{F803D138-3F77-45C3-8D0F-2282FE4904F9}" srcId="{225811DA-62A8-4147-A81C-3DC59D060441}" destId="{8FE595EE-7FD9-4288-BEDE-AAF6F8546F7A}" srcOrd="10" destOrd="0" parTransId="{3A62B8A6-FFB4-41D3-9486-37C4BABC319A}" sibTransId="{B282A762-8280-4E4C-9075-DE8494D746BD}"/>
    <dgm:cxn modelId="{7B5EF043-E7AA-46AB-B880-4BB5B34C1BC7}" type="presOf" srcId="{8FE595EE-7FD9-4288-BEDE-AAF6F8546F7A}" destId="{D35EEF2A-7E0E-48F0-BF58-4EA7FC75BE89}" srcOrd="0" destOrd="0" presId="urn:microsoft.com/office/officeart/2005/8/layout/cycle6"/>
    <dgm:cxn modelId="{8C2F6FE1-D3B3-47B4-81E9-8537740BA3B7}" type="presOf" srcId="{9B93B838-7C10-42C8-8999-23956446E9DB}" destId="{91A5893D-2705-4FAA-AF4F-43F1AE058F30}" srcOrd="0" destOrd="0" presId="urn:microsoft.com/office/officeart/2005/8/layout/cycle6"/>
    <dgm:cxn modelId="{33054595-D5DE-4771-8A03-9752074B4688}" srcId="{225811DA-62A8-4147-A81C-3DC59D060441}" destId="{5BFE502A-47F1-4D66-9808-19F2C2143955}" srcOrd="2" destOrd="0" parTransId="{1DC37654-79D9-4E05-8D17-48A8848326D1}" sibTransId="{FCBC680A-7FCF-4B19-87FF-E21D4A8718DB}"/>
    <dgm:cxn modelId="{9A55A6D8-DAEA-4EB8-BD34-AC452A321FE1}" srcId="{225811DA-62A8-4147-A81C-3DC59D060441}" destId="{FFA8AEA9-5DE3-4EE3-AF86-22098C5DE4D4}" srcOrd="7" destOrd="0" parTransId="{04AC5EC8-2B12-4284-B051-4063FCF674D5}" sibTransId="{44473BED-D119-4FDF-8E4C-4A51B2149B3E}"/>
    <dgm:cxn modelId="{1EE69D18-08BF-478F-AD99-DBE37515ECB6}" type="presOf" srcId="{27BFC646-FDD7-42E6-99F1-4491E38A1A82}" destId="{647D706B-44EA-4241-95B3-727988EBF2B1}" srcOrd="0" destOrd="0" presId="urn:microsoft.com/office/officeart/2005/8/layout/cycle6"/>
    <dgm:cxn modelId="{9D87C2AA-BE6F-4000-AB5A-4CFBB117F5C4}" srcId="{225811DA-62A8-4147-A81C-3DC59D060441}" destId="{EB24BFEE-6234-40D3-8D2F-EBFE8E08A709}" srcOrd="15" destOrd="0" parTransId="{72F62B3F-4FE9-4F8F-B7CD-F9C038ADE5ED}" sibTransId="{63C1B6FD-B21E-442A-90E2-BF4ED60CD37F}"/>
    <dgm:cxn modelId="{976FA27F-6138-40EF-AA48-B5AC65EAB52F}" srcId="{225811DA-62A8-4147-A81C-3DC59D060441}" destId="{36366070-846A-421F-9BAB-C45CCD8F3DB4}" srcOrd="9" destOrd="0" parTransId="{EB6F2E2D-898A-4CB9-87DF-03A7DCB99E8E}" sibTransId="{65C6C56D-A076-4769-80DA-4ED1B808174D}"/>
    <dgm:cxn modelId="{00BFAE62-A569-4B6E-A21B-AE18D67F5081}" type="presOf" srcId="{8D777F0F-466F-4773-A06D-D6FF28A43EB7}" destId="{20A19B39-C381-4D5D-A56B-20C63947B63D}" srcOrd="0" destOrd="0" presId="urn:microsoft.com/office/officeart/2005/8/layout/cycle6"/>
    <dgm:cxn modelId="{118EFD9B-5EE2-494C-9A11-73E6AB40D5C6}" type="presOf" srcId="{143F8DB6-377F-40A3-BB54-FBF0F6D38E94}" destId="{415EE5EC-AE33-49C7-BEC6-FF1BA0A5BA41}" srcOrd="0" destOrd="0" presId="urn:microsoft.com/office/officeart/2005/8/layout/cycle6"/>
    <dgm:cxn modelId="{0048C9A7-5C97-4895-BC66-B6D201168F2A}" type="presOf" srcId="{B282A762-8280-4E4C-9075-DE8494D746BD}" destId="{B6C8010C-F1A3-4A1F-A95A-3F2B94202860}" srcOrd="0" destOrd="0" presId="urn:microsoft.com/office/officeart/2005/8/layout/cycle6"/>
    <dgm:cxn modelId="{E88175A8-471E-4D2A-9A00-250DCFCDB483}" type="presOf" srcId="{9ACE353C-CA42-4305-BAB5-1DB6E6EF43D9}" destId="{1B758360-3ECC-4922-9843-29DEF0690DA3}" srcOrd="0" destOrd="0" presId="urn:microsoft.com/office/officeart/2005/8/layout/cycle6"/>
    <dgm:cxn modelId="{6B73CEF2-2C54-485D-9532-BADBA00B930E}" srcId="{225811DA-62A8-4147-A81C-3DC59D060441}" destId="{EF83126F-F676-451C-814E-923F42F2A6F7}" srcOrd="5" destOrd="0" parTransId="{2A09C419-59DA-44C3-A8E6-E35E26EA4A75}" sibTransId="{C9CD4440-4225-4FEE-9884-CD08F8A0FFE3}"/>
    <dgm:cxn modelId="{22041CD4-E1C4-4118-AE64-961DE6CFFEF4}" type="presOf" srcId="{D3480C58-DE26-497B-B097-3F44E9643762}" destId="{9E3A0175-1FCD-468A-BFEB-C6AE83D247C7}" srcOrd="0" destOrd="0" presId="urn:microsoft.com/office/officeart/2005/8/layout/cycle6"/>
    <dgm:cxn modelId="{2575899F-2CDE-41E5-B408-DDC87FBC45CA}" type="presOf" srcId="{90F049F9-3428-4F48-8D92-FB8B9702B094}" destId="{2008276F-011C-4054-8E57-438357020840}" srcOrd="0" destOrd="0" presId="urn:microsoft.com/office/officeart/2005/8/layout/cycle6"/>
    <dgm:cxn modelId="{FA62AAC9-743C-4147-9C26-3B893AD4BDC4}" type="presOf" srcId="{39253BCE-B195-4081-A4A4-F1784DA83555}" destId="{EA59FFB6-8B8E-4FB2-8879-3A35DFEE310D}" srcOrd="0" destOrd="0" presId="urn:microsoft.com/office/officeart/2005/8/layout/cycle6"/>
    <dgm:cxn modelId="{2C7F66DC-F19D-428A-9C33-2A43F4AE560F}" type="presOf" srcId="{37395C64-BE75-4DD2-8616-32F721E4DA66}" destId="{E490EF06-0C00-4ECC-83CC-AE2C0030F535}" srcOrd="0" destOrd="0" presId="urn:microsoft.com/office/officeart/2005/8/layout/cycle6"/>
    <dgm:cxn modelId="{713AFBEB-57CE-4A95-B410-21DE712BC29D}" type="presOf" srcId="{EF83126F-F676-451C-814E-923F42F2A6F7}" destId="{32D8D862-8D8F-4628-9301-91846D913DB5}" srcOrd="0" destOrd="0" presId="urn:microsoft.com/office/officeart/2005/8/layout/cycle6"/>
    <dgm:cxn modelId="{F7BD3F19-1AC2-46F5-BB1D-C6E6D0D2945F}" type="presOf" srcId="{DBF568F2-EF45-47F3-BB2D-B83D673DC98A}" destId="{75C75ECE-B80C-4B06-B691-E495DB0A2638}" srcOrd="0" destOrd="0" presId="urn:microsoft.com/office/officeart/2005/8/layout/cycle6"/>
    <dgm:cxn modelId="{2A50422D-F7E6-4F8B-8D50-D5FEE9A9A7ED}" srcId="{225811DA-62A8-4147-A81C-3DC59D060441}" destId="{8ABEF182-B1B1-4D31-892F-416151F2C169}" srcOrd="14" destOrd="0" parTransId="{2D03C599-BEB9-445A-AFC2-F7DFC50CDCD1}" sibTransId="{54D800A7-2DD4-43FA-B519-713F33EB3342}"/>
    <dgm:cxn modelId="{2A9824D8-B7A0-4E12-944C-AC496522BFA5}" type="presOf" srcId="{66600470-755B-4A6D-B166-375EFE19CDEF}" destId="{E00F6AF7-5C5E-4D89-A305-62DAB3FDEC1C}" srcOrd="0" destOrd="0" presId="urn:microsoft.com/office/officeart/2005/8/layout/cycle6"/>
    <dgm:cxn modelId="{2E89E538-06DE-4BDC-B54B-CDBBADBE6E77}" srcId="{225811DA-62A8-4147-A81C-3DC59D060441}" destId="{A02114A7-59C1-4618-8E71-DBF9C0471A88}" srcOrd="11" destOrd="0" parTransId="{DDF418D6-30A5-48D2-96C3-ED302A8A200D}" sibTransId="{7262B556-A40E-4D86-9E2C-035F8987FE0D}"/>
    <dgm:cxn modelId="{40AC514F-8D38-451B-810F-A820C30A6999}" type="presOf" srcId="{D7E83B2D-120E-49FB-94E7-CAB96B69B6D4}" destId="{DEEB9FFB-9B6E-4111-BFB0-2964EF99DB03}" srcOrd="0" destOrd="0" presId="urn:microsoft.com/office/officeart/2005/8/layout/cycle6"/>
    <dgm:cxn modelId="{E92E10F2-DB5E-4F31-8ACD-805E8A08237C}" srcId="{225811DA-62A8-4147-A81C-3DC59D060441}" destId="{9E9A5DE0-F989-4D6B-B70B-5BB7820D56DC}" srcOrd="6" destOrd="0" parTransId="{EBF3A2FD-B4D6-4786-B9E5-6DECADB973BE}" sibTransId="{3DE4079E-4A49-487C-A790-8F4EC2E36598}"/>
    <dgm:cxn modelId="{391EFDFF-4FDC-4FB7-ADED-954ACD8660B1}" type="presParOf" srcId="{767E7999-8EC7-4E0C-952C-8C1203B6CF18}" destId="{415EE5EC-AE33-49C7-BEC6-FF1BA0A5BA41}" srcOrd="0" destOrd="0" presId="urn:microsoft.com/office/officeart/2005/8/layout/cycle6"/>
    <dgm:cxn modelId="{AEA8676C-1C0D-45AC-B21C-451A4032BCA8}" type="presParOf" srcId="{767E7999-8EC7-4E0C-952C-8C1203B6CF18}" destId="{61FDF787-FDAF-4712-99E1-8231FC1967AB}" srcOrd="1" destOrd="0" presId="urn:microsoft.com/office/officeart/2005/8/layout/cycle6"/>
    <dgm:cxn modelId="{234B1035-2616-4628-BF87-8EC40F3C1720}" type="presParOf" srcId="{767E7999-8EC7-4E0C-952C-8C1203B6CF18}" destId="{1B758360-3ECC-4922-9843-29DEF0690DA3}" srcOrd="2" destOrd="0" presId="urn:microsoft.com/office/officeart/2005/8/layout/cycle6"/>
    <dgm:cxn modelId="{4790851F-B77C-44DC-BD32-DB82AA86C3D6}" type="presParOf" srcId="{767E7999-8EC7-4E0C-952C-8C1203B6CF18}" destId="{E7644F76-6C81-4EB6-B848-6CFDB3FAF11E}" srcOrd="3" destOrd="0" presId="urn:microsoft.com/office/officeart/2005/8/layout/cycle6"/>
    <dgm:cxn modelId="{B628783E-FF63-4AA2-8B8E-647198F8DFA7}" type="presParOf" srcId="{767E7999-8EC7-4E0C-952C-8C1203B6CF18}" destId="{DF434DEB-2C07-4E05-BFF4-4DA253A0FE52}" srcOrd="4" destOrd="0" presId="urn:microsoft.com/office/officeart/2005/8/layout/cycle6"/>
    <dgm:cxn modelId="{55068E0E-294A-4BBB-8854-2066BF8F5A78}" type="presParOf" srcId="{767E7999-8EC7-4E0C-952C-8C1203B6CF18}" destId="{724018EF-A911-49CD-BA57-F40DAF1978D1}" srcOrd="5" destOrd="0" presId="urn:microsoft.com/office/officeart/2005/8/layout/cycle6"/>
    <dgm:cxn modelId="{9D839267-8499-4FFC-AF10-4CFF86A6C3F5}" type="presParOf" srcId="{767E7999-8EC7-4E0C-952C-8C1203B6CF18}" destId="{06C87BFB-1E81-47D6-8FA1-FFF94C51F91B}" srcOrd="6" destOrd="0" presId="urn:microsoft.com/office/officeart/2005/8/layout/cycle6"/>
    <dgm:cxn modelId="{6ACA9940-3B53-499E-9F34-1FCB355BF54B}" type="presParOf" srcId="{767E7999-8EC7-4E0C-952C-8C1203B6CF18}" destId="{A99820CD-ACFE-4F17-95EC-8A75E7C14166}" srcOrd="7" destOrd="0" presId="urn:microsoft.com/office/officeart/2005/8/layout/cycle6"/>
    <dgm:cxn modelId="{49D9285D-E97B-4497-AC99-3CA6C5F1AD72}" type="presParOf" srcId="{767E7999-8EC7-4E0C-952C-8C1203B6CF18}" destId="{A472ADF2-2E13-4643-B382-9D4C04C36649}" srcOrd="8" destOrd="0" presId="urn:microsoft.com/office/officeart/2005/8/layout/cycle6"/>
    <dgm:cxn modelId="{25A106C0-D0EA-4335-829D-D31C97EBFB98}" type="presParOf" srcId="{767E7999-8EC7-4E0C-952C-8C1203B6CF18}" destId="{234AAA9B-40E0-4ED3-9808-4EC130AC8793}" srcOrd="9" destOrd="0" presId="urn:microsoft.com/office/officeart/2005/8/layout/cycle6"/>
    <dgm:cxn modelId="{C24DDE93-548B-4F5D-A9BB-11D644155A6A}" type="presParOf" srcId="{767E7999-8EC7-4E0C-952C-8C1203B6CF18}" destId="{4927601A-54D4-4D1F-A1C9-A681F208FDC9}" srcOrd="10" destOrd="0" presId="urn:microsoft.com/office/officeart/2005/8/layout/cycle6"/>
    <dgm:cxn modelId="{0C6E17EB-F872-4DB7-9D29-86667AA545A2}" type="presParOf" srcId="{767E7999-8EC7-4E0C-952C-8C1203B6CF18}" destId="{8E6567C0-ED59-4D4D-937D-291D0265CA5F}" srcOrd="11" destOrd="0" presId="urn:microsoft.com/office/officeart/2005/8/layout/cycle6"/>
    <dgm:cxn modelId="{B0E81F26-8D37-4009-A0BF-4CA7C5FD927C}" type="presParOf" srcId="{767E7999-8EC7-4E0C-952C-8C1203B6CF18}" destId="{829FBA5B-6D66-4369-8E52-950830E0CF7F}" srcOrd="12" destOrd="0" presId="urn:microsoft.com/office/officeart/2005/8/layout/cycle6"/>
    <dgm:cxn modelId="{141EDB26-A001-4EB3-BBB2-64EEFDEE3C60}" type="presParOf" srcId="{767E7999-8EC7-4E0C-952C-8C1203B6CF18}" destId="{331CAC30-C1DC-4147-B3E6-70AC792335A0}" srcOrd="13" destOrd="0" presId="urn:microsoft.com/office/officeart/2005/8/layout/cycle6"/>
    <dgm:cxn modelId="{176050AD-A77A-4769-8758-44B9EC6F014C}" type="presParOf" srcId="{767E7999-8EC7-4E0C-952C-8C1203B6CF18}" destId="{91A5893D-2705-4FAA-AF4F-43F1AE058F30}" srcOrd="14" destOrd="0" presId="urn:microsoft.com/office/officeart/2005/8/layout/cycle6"/>
    <dgm:cxn modelId="{054428AB-314A-48BC-91DD-3018A13D483A}" type="presParOf" srcId="{767E7999-8EC7-4E0C-952C-8C1203B6CF18}" destId="{32D8D862-8D8F-4628-9301-91846D913DB5}" srcOrd="15" destOrd="0" presId="urn:microsoft.com/office/officeart/2005/8/layout/cycle6"/>
    <dgm:cxn modelId="{A9DE63F8-FCFC-4818-98A6-25F59752D5F2}" type="presParOf" srcId="{767E7999-8EC7-4E0C-952C-8C1203B6CF18}" destId="{1CC52929-C50F-4ED8-826C-26E82B808F0D}" srcOrd="16" destOrd="0" presId="urn:microsoft.com/office/officeart/2005/8/layout/cycle6"/>
    <dgm:cxn modelId="{3E9B3D4A-1D9C-4B2E-A045-1BF75302979C}" type="presParOf" srcId="{767E7999-8EC7-4E0C-952C-8C1203B6CF18}" destId="{104B174A-2228-403C-8D3C-31EACF1A0FB7}" srcOrd="17" destOrd="0" presId="urn:microsoft.com/office/officeart/2005/8/layout/cycle6"/>
    <dgm:cxn modelId="{AB4041C4-1403-43B4-AFB5-58656BB23086}" type="presParOf" srcId="{767E7999-8EC7-4E0C-952C-8C1203B6CF18}" destId="{93C53856-D792-49E5-814C-E13A0A3A2955}" srcOrd="18" destOrd="0" presId="urn:microsoft.com/office/officeart/2005/8/layout/cycle6"/>
    <dgm:cxn modelId="{11615786-5CC6-4544-9013-A58893E61DAE}" type="presParOf" srcId="{767E7999-8EC7-4E0C-952C-8C1203B6CF18}" destId="{BE110ADA-B620-44F3-A655-1836AFA51C89}" srcOrd="19" destOrd="0" presId="urn:microsoft.com/office/officeart/2005/8/layout/cycle6"/>
    <dgm:cxn modelId="{2E9EEED3-B884-4179-81F0-AA26B0437FEB}" type="presParOf" srcId="{767E7999-8EC7-4E0C-952C-8C1203B6CF18}" destId="{B5C75E5B-7280-4BAA-B6C0-87B64BDE8609}" srcOrd="20" destOrd="0" presId="urn:microsoft.com/office/officeart/2005/8/layout/cycle6"/>
    <dgm:cxn modelId="{433BE74B-C1B8-4F25-8D1B-681135F2257F}" type="presParOf" srcId="{767E7999-8EC7-4E0C-952C-8C1203B6CF18}" destId="{48B45F00-B36C-47C0-BAEF-ACCF3C717F59}" srcOrd="21" destOrd="0" presId="urn:microsoft.com/office/officeart/2005/8/layout/cycle6"/>
    <dgm:cxn modelId="{C096A3C3-B6B2-4F7B-ABA6-3D826E8BEC90}" type="presParOf" srcId="{767E7999-8EC7-4E0C-952C-8C1203B6CF18}" destId="{44A8D715-D9BD-4DEC-BA96-7E7085896FB2}" srcOrd="22" destOrd="0" presId="urn:microsoft.com/office/officeart/2005/8/layout/cycle6"/>
    <dgm:cxn modelId="{68DCE13B-D7FE-4D7B-A910-FC60E8E55F4A}" type="presParOf" srcId="{767E7999-8EC7-4E0C-952C-8C1203B6CF18}" destId="{1F5E0B0C-B232-49CA-B205-76FDC5EAE4C1}" srcOrd="23" destOrd="0" presId="urn:microsoft.com/office/officeart/2005/8/layout/cycle6"/>
    <dgm:cxn modelId="{3ADB8841-C308-4C84-9185-05277A6DC560}" type="presParOf" srcId="{767E7999-8EC7-4E0C-952C-8C1203B6CF18}" destId="{D52FF2A0-B28F-4024-AD38-AD51869E4200}" srcOrd="24" destOrd="0" presId="urn:microsoft.com/office/officeart/2005/8/layout/cycle6"/>
    <dgm:cxn modelId="{680D4887-91A7-4EAA-89B6-0F82B080CE7F}" type="presParOf" srcId="{767E7999-8EC7-4E0C-952C-8C1203B6CF18}" destId="{509FF61C-142B-4011-B246-D646C424D05D}" srcOrd="25" destOrd="0" presId="urn:microsoft.com/office/officeart/2005/8/layout/cycle6"/>
    <dgm:cxn modelId="{2A5C7FBE-7E7C-4178-B385-F365221FA254}" type="presParOf" srcId="{767E7999-8EC7-4E0C-952C-8C1203B6CF18}" destId="{E00F6AF7-5C5E-4D89-A305-62DAB3FDEC1C}" srcOrd="26" destOrd="0" presId="urn:microsoft.com/office/officeart/2005/8/layout/cycle6"/>
    <dgm:cxn modelId="{F134EEB2-E3C9-49BA-8336-30B76BCD2D06}" type="presParOf" srcId="{767E7999-8EC7-4E0C-952C-8C1203B6CF18}" destId="{05C2140D-4BF8-4A2C-9E52-467A46A1C8CF}" srcOrd="27" destOrd="0" presId="urn:microsoft.com/office/officeart/2005/8/layout/cycle6"/>
    <dgm:cxn modelId="{70E7F678-054D-4A54-902E-6C0918B08BCC}" type="presParOf" srcId="{767E7999-8EC7-4E0C-952C-8C1203B6CF18}" destId="{BF7573E2-CE97-4FCE-AA15-B4B1F81D74CE}" srcOrd="28" destOrd="0" presId="urn:microsoft.com/office/officeart/2005/8/layout/cycle6"/>
    <dgm:cxn modelId="{5503F223-AC2F-490F-AEE1-C64F606C43A4}" type="presParOf" srcId="{767E7999-8EC7-4E0C-952C-8C1203B6CF18}" destId="{4A2949D6-C5E6-4FEF-BA89-4655A538B3B9}" srcOrd="29" destOrd="0" presId="urn:microsoft.com/office/officeart/2005/8/layout/cycle6"/>
    <dgm:cxn modelId="{E30791B7-691F-4F3C-8784-53B258652ECB}" type="presParOf" srcId="{767E7999-8EC7-4E0C-952C-8C1203B6CF18}" destId="{D35EEF2A-7E0E-48F0-BF58-4EA7FC75BE89}" srcOrd="30" destOrd="0" presId="urn:microsoft.com/office/officeart/2005/8/layout/cycle6"/>
    <dgm:cxn modelId="{E834C00F-B29B-4A1C-81CE-C584D35CAC6E}" type="presParOf" srcId="{767E7999-8EC7-4E0C-952C-8C1203B6CF18}" destId="{D909AA5F-DBCC-4FBA-BDE4-A05744B24262}" srcOrd="31" destOrd="0" presId="urn:microsoft.com/office/officeart/2005/8/layout/cycle6"/>
    <dgm:cxn modelId="{221EE0F2-58C9-453D-AB8E-60B6C87993D5}" type="presParOf" srcId="{767E7999-8EC7-4E0C-952C-8C1203B6CF18}" destId="{B6C8010C-F1A3-4A1F-A95A-3F2B94202860}" srcOrd="32" destOrd="0" presId="urn:microsoft.com/office/officeart/2005/8/layout/cycle6"/>
    <dgm:cxn modelId="{1F5E47A1-2377-4F57-B594-436EE0F24F16}" type="presParOf" srcId="{767E7999-8EC7-4E0C-952C-8C1203B6CF18}" destId="{80183B18-D216-4A65-8BED-687FFD12656F}" srcOrd="33" destOrd="0" presId="urn:microsoft.com/office/officeart/2005/8/layout/cycle6"/>
    <dgm:cxn modelId="{41A0B219-88CD-4A38-A806-C79CF4F23F3B}" type="presParOf" srcId="{767E7999-8EC7-4E0C-952C-8C1203B6CF18}" destId="{054EA578-163B-4C6F-8332-762EB7277029}" srcOrd="34" destOrd="0" presId="urn:microsoft.com/office/officeart/2005/8/layout/cycle6"/>
    <dgm:cxn modelId="{B6BE3F66-3EBA-4A59-B39C-F2E906F424B8}" type="presParOf" srcId="{767E7999-8EC7-4E0C-952C-8C1203B6CF18}" destId="{EBB6B1CB-1B31-40AB-9CE7-6EB099B10477}" srcOrd="35" destOrd="0" presId="urn:microsoft.com/office/officeart/2005/8/layout/cycle6"/>
    <dgm:cxn modelId="{45BB2C84-7FD1-4EC7-A68D-286AE377F891}" type="presParOf" srcId="{767E7999-8EC7-4E0C-952C-8C1203B6CF18}" destId="{7725CEF1-712B-47DC-A9DA-3FCFC9D6EBC8}" srcOrd="36" destOrd="0" presId="urn:microsoft.com/office/officeart/2005/8/layout/cycle6"/>
    <dgm:cxn modelId="{189A5500-CB11-4A12-A2A0-0B99557BC842}" type="presParOf" srcId="{767E7999-8EC7-4E0C-952C-8C1203B6CF18}" destId="{B8D9E31C-1843-4F99-95A4-03A4DDB4469A}" srcOrd="37" destOrd="0" presId="urn:microsoft.com/office/officeart/2005/8/layout/cycle6"/>
    <dgm:cxn modelId="{A4618A79-74CD-46B0-A7A2-75178BDC8928}" type="presParOf" srcId="{767E7999-8EC7-4E0C-952C-8C1203B6CF18}" destId="{20A19B39-C381-4D5D-A56B-20C63947B63D}" srcOrd="38" destOrd="0" presId="urn:microsoft.com/office/officeart/2005/8/layout/cycle6"/>
    <dgm:cxn modelId="{68F68ECD-2832-4CEE-8BC2-F8C72DD25D60}" type="presParOf" srcId="{767E7999-8EC7-4E0C-952C-8C1203B6CF18}" destId="{9E3A0175-1FCD-468A-BFEB-C6AE83D247C7}" srcOrd="39" destOrd="0" presId="urn:microsoft.com/office/officeart/2005/8/layout/cycle6"/>
    <dgm:cxn modelId="{BDAE8FB3-46DB-4E64-BB4D-5B010BE180E1}" type="presParOf" srcId="{767E7999-8EC7-4E0C-952C-8C1203B6CF18}" destId="{F4739698-1CB3-4342-BAD2-A23FD981B111}" srcOrd="40" destOrd="0" presId="urn:microsoft.com/office/officeart/2005/8/layout/cycle6"/>
    <dgm:cxn modelId="{51C6ECF1-7C23-401E-9777-55F763E246EF}" type="presParOf" srcId="{767E7999-8EC7-4E0C-952C-8C1203B6CF18}" destId="{75C75ECE-B80C-4B06-B691-E495DB0A2638}" srcOrd="41" destOrd="0" presId="urn:microsoft.com/office/officeart/2005/8/layout/cycle6"/>
    <dgm:cxn modelId="{C5453381-2C89-4B76-A4EF-FFC5BCD856D7}" type="presParOf" srcId="{767E7999-8EC7-4E0C-952C-8C1203B6CF18}" destId="{F2C256E9-854B-4D41-986D-19F9402BB47B}" srcOrd="42" destOrd="0" presId="urn:microsoft.com/office/officeart/2005/8/layout/cycle6"/>
    <dgm:cxn modelId="{8A28E329-7AF2-4CD2-A0B8-BE760797F688}" type="presParOf" srcId="{767E7999-8EC7-4E0C-952C-8C1203B6CF18}" destId="{B1804243-CADA-4366-BFB6-78EF397B6B8F}" srcOrd="43" destOrd="0" presId="urn:microsoft.com/office/officeart/2005/8/layout/cycle6"/>
    <dgm:cxn modelId="{4A16D4AA-911E-4AF5-A0AD-C4BB6A124D9E}" type="presParOf" srcId="{767E7999-8EC7-4E0C-952C-8C1203B6CF18}" destId="{702CF063-F0A7-49B0-83DE-5B0425ADA680}" srcOrd="44" destOrd="0" presId="urn:microsoft.com/office/officeart/2005/8/layout/cycle6"/>
    <dgm:cxn modelId="{3F469EB7-47CA-415E-B741-F67518D4FDE2}" type="presParOf" srcId="{767E7999-8EC7-4E0C-952C-8C1203B6CF18}" destId="{3D209CE3-6FC5-47E1-BCDC-C58D4A55D348}" srcOrd="45" destOrd="0" presId="urn:microsoft.com/office/officeart/2005/8/layout/cycle6"/>
    <dgm:cxn modelId="{9663DDB1-2EEE-4B5B-999C-6E4013B6343D}" type="presParOf" srcId="{767E7999-8EC7-4E0C-952C-8C1203B6CF18}" destId="{E49B016E-6C5D-4E6E-8931-4D999EA10952}" srcOrd="46" destOrd="0" presId="urn:microsoft.com/office/officeart/2005/8/layout/cycle6"/>
    <dgm:cxn modelId="{4901DA19-D215-4754-82B5-DFEA32ED300A}" type="presParOf" srcId="{767E7999-8EC7-4E0C-952C-8C1203B6CF18}" destId="{9EFAC863-2E8A-4306-8FD4-AEFB853D0367}" srcOrd="47" destOrd="0" presId="urn:microsoft.com/office/officeart/2005/8/layout/cycle6"/>
    <dgm:cxn modelId="{23E653D0-FAE3-4057-84E7-BEFF246182B7}" type="presParOf" srcId="{767E7999-8EC7-4E0C-952C-8C1203B6CF18}" destId="{DEEB9FFB-9B6E-4111-BFB0-2964EF99DB03}" srcOrd="48" destOrd="0" presId="urn:microsoft.com/office/officeart/2005/8/layout/cycle6"/>
    <dgm:cxn modelId="{15BFF316-C785-4707-9E03-A146A9DF1EF7}" type="presParOf" srcId="{767E7999-8EC7-4E0C-952C-8C1203B6CF18}" destId="{14A52C01-1AC5-4FFE-A016-346731BAD81C}" srcOrd="49" destOrd="0" presId="urn:microsoft.com/office/officeart/2005/8/layout/cycle6"/>
    <dgm:cxn modelId="{E3DE609B-9FDD-4048-8096-E455391507E7}" type="presParOf" srcId="{767E7999-8EC7-4E0C-952C-8C1203B6CF18}" destId="{E490EF06-0C00-4ECC-83CC-AE2C0030F535}" srcOrd="50" destOrd="0" presId="urn:microsoft.com/office/officeart/2005/8/layout/cycle6"/>
    <dgm:cxn modelId="{0302F970-75A9-48A7-9A6F-3E6AB155F983}" type="presParOf" srcId="{767E7999-8EC7-4E0C-952C-8C1203B6CF18}" destId="{5418AB95-157A-4223-A9AC-E497C6515787}" srcOrd="51" destOrd="0" presId="urn:microsoft.com/office/officeart/2005/8/layout/cycle6"/>
    <dgm:cxn modelId="{7345927B-E313-44BF-86F1-9445F3357B37}" type="presParOf" srcId="{767E7999-8EC7-4E0C-952C-8C1203B6CF18}" destId="{DDA15DCB-7281-4276-8431-E7E26AC00B78}" srcOrd="52" destOrd="0" presId="urn:microsoft.com/office/officeart/2005/8/layout/cycle6"/>
    <dgm:cxn modelId="{FFE9F871-1B08-4D78-A3DF-DA8961E49B1D}" type="presParOf" srcId="{767E7999-8EC7-4E0C-952C-8C1203B6CF18}" destId="{592429E3-4A9D-4837-B0E2-5A7F8782C286}" srcOrd="53" destOrd="0" presId="urn:microsoft.com/office/officeart/2005/8/layout/cycle6"/>
    <dgm:cxn modelId="{CF38CB36-B9A9-4CCA-9C6B-DA6C5F0F1BE0}" type="presParOf" srcId="{767E7999-8EC7-4E0C-952C-8C1203B6CF18}" destId="{2696BB51-C864-4366-9EE1-5D1F04D4815B}" srcOrd="54" destOrd="0" presId="urn:microsoft.com/office/officeart/2005/8/layout/cycle6"/>
    <dgm:cxn modelId="{F332B70B-EBCF-4B8C-923C-C3AD8FA2BD67}" type="presParOf" srcId="{767E7999-8EC7-4E0C-952C-8C1203B6CF18}" destId="{37EBDDD0-8318-499D-A390-16B5F932C37A}" srcOrd="55" destOrd="0" presId="urn:microsoft.com/office/officeart/2005/8/layout/cycle6"/>
    <dgm:cxn modelId="{E8F00DFA-AF08-4010-9F53-534F329D3146}" type="presParOf" srcId="{767E7999-8EC7-4E0C-952C-8C1203B6CF18}" destId="{9B9F9ACB-C413-4EF8-A463-B68F7BF56FE6}" srcOrd="56" destOrd="0" presId="urn:microsoft.com/office/officeart/2005/8/layout/cycle6"/>
    <dgm:cxn modelId="{4B48C136-7BEA-45E0-A973-F744671B2B49}" type="presParOf" srcId="{767E7999-8EC7-4E0C-952C-8C1203B6CF18}" destId="{647D706B-44EA-4241-95B3-727988EBF2B1}" srcOrd="57" destOrd="0" presId="urn:microsoft.com/office/officeart/2005/8/layout/cycle6"/>
    <dgm:cxn modelId="{69BC3963-C026-4248-A2DE-CF1E8FA7EB4E}" type="presParOf" srcId="{767E7999-8EC7-4E0C-952C-8C1203B6CF18}" destId="{26B14A87-684E-4C3E-B21E-E83E75097E49}" srcOrd="58" destOrd="0" presId="urn:microsoft.com/office/officeart/2005/8/layout/cycle6"/>
    <dgm:cxn modelId="{66DC2DFE-6602-42CE-9BEB-02C8E9CA9E2F}" type="presParOf" srcId="{767E7999-8EC7-4E0C-952C-8C1203B6CF18}" destId="{18E26C18-A660-4F95-8355-27F6AE3832AF}" srcOrd="59" destOrd="0" presId="urn:microsoft.com/office/officeart/2005/8/layout/cycle6"/>
    <dgm:cxn modelId="{1FE0788F-8B1A-4544-9694-442163238E1D}" type="presParOf" srcId="{767E7999-8EC7-4E0C-952C-8C1203B6CF18}" destId="{2008276F-011C-4054-8E57-438357020840}" srcOrd="60" destOrd="0" presId="urn:microsoft.com/office/officeart/2005/8/layout/cycle6"/>
    <dgm:cxn modelId="{463EB4C3-EAD9-463A-8703-CBC3910D86AB}" type="presParOf" srcId="{767E7999-8EC7-4E0C-952C-8C1203B6CF18}" destId="{E887B85B-0AC7-4A6F-9294-7FCDAAE73459}" srcOrd="61" destOrd="0" presId="urn:microsoft.com/office/officeart/2005/8/layout/cycle6"/>
    <dgm:cxn modelId="{D507F800-62A1-4641-9BB2-3C05292B8A6B}" type="presParOf" srcId="{767E7999-8EC7-4E0C-952C-8C1203B6CF18}" destId="{B3B23F9B-3CC3-4FBD-880F-0C932E2DAC07}" srcOrd="62" destOrd="0" presId="urn:microsoft.com/office/officeart/2005/8/layout/cycle6"/>
    <dgm:cxn modelId="{564EE79F-9D88-4E9F-8658-A1DC2D4A4DBD}" type="presParOf" srcId="{767E7999-8EC7-4E0C-952C-8C1203B6CF18}" destId="{EA59FFB6-8B8E-4FB2-8879-3A35DFEE310D}" srcOrd="63" destOrd="0" presId="urn:microsoft.com/office/officeart/2005/8/layout/cycle6"/>
    <dgm:cxn modelId="{9C389097-E3E3-4565-963A-DEA6AA0978B2}" type="presParOf" srcId="{767E7999-8EC7-4E0C-952C-8C1203B6CF18}" destId="{A5542B88-2E9B-4C98-A046-ABCFC3F48157}" srcOrd="64" destOrd="0" presId="urn:microsoft.com/office/officeart/2005/8/layout/cycle6"/>
    <dgm:cxn modelId="{83E37065-5475-49EB-A020-88AE1EC262A9}" type="presParOf" srcId="{767E7999-8EC7-4E0C-952C-8C1203B6CF18}" destId="{7E4C9501-CC8E-4136-9898-9B8BDEB320DC}" srcOrd="65" destOrd="0" presId="urn:microsoft.com/office/officeart/2005/8/layout/cycle6"/>
    <dgm:cxn modelId="{030598DD-176E-41B4-9204-867B206F674B}" type="presParOf" srcId="{767E7999-8EC7-4E0C-952C-8C1203B6CF18}" destId="{CD580B6C-9FA2-4387-AE40-59EEE563B643}" srcOrd="66" destOrd="0" presId="urn:microsoft.com/office/officeart/2005/8/layout/cycle6"/>
    <dgm:cxn modelId="{92DBAEA9-4F86-41F7-9D50-2A45F8054103}" type="presParOf" srcId="{767E7999-8EC7-4E0C-952C-8C1203B6CF18}" destId="{A4029142-CB0F-43E1-8FC7-6EBA5E24F398}" srcOrd="67" destOrd="0" presId="urn:microsoft.com/office/officeart/2005/8/layout/cycle6"/>
    <dgm:cxn modelId="{35D97616-743A-4A16-B46B-EBD8415160B2}" type="presParOf" srcId="{767E7999-8EC7-4E0C-952C-8C1203B6CF18}" destId="{00783CE0-7B80-4F35-BDE2-8E184C701457}" srcOrd="68" destOrd="0" presId="urn:microsoft.com/office/officeart/2005/8/layout/cycle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B86407-62FD-4E79-8EE0-F0DC690BAC32}" type="doc">
      <dgm:prSet loTypeId="urn:microsoft.com/office/officeart/2005/8/layout/vList5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19E95E4-942A-4E20-BA86-1A9B676D461A}">
      <dgm:prSet phldrT="[Текст]"/>
      <dgm:spPr/>
      <dgm:t>
        <a:bodyPr/>
        <a:lstStyle/>
        <a:p>
          <a:r>
            <a:rPr lang="ru-RU" dirty="0" smtClean="0"/>
            <a:t>Бульон </a:t>
          </a:r>
          <a:endParaRPr lang="ru-RU" dirty="0"/>
        </a:p>
      </dgm:t>
    </dgm:pt>
    <dgm:pt modelId="{FF144D98-4C45-4DC4-9C66-3A9C9DC3DACB}" type="parTrans" cxnId="{72AFDE48-6710-4375-859A-9F53978E471C}">
      <dgm:prSet/>
      <dgm:spPr/>
      <dgm:t>
        <a:bodyPr/>
        <a:lstStyle/>
        <a:p>
          <a:endParaRPr lang="ru-RU"/>
        </a:p>
      </dgm:t>
    </dgm:pt>
    <dgm:pt modelId="{BC5756AD-A59B-4172-9407-DF48FE5143F7}" type="sibTrans" cxnId="{72AFDE48-6710-4375-859A-9F53978E471C}">
      <dgm:prSet/>
      <dgm:spPr/>
      <dgm:t>
        <a:bodyPr/>
        <a:lstStyle/>
        <a:p>
          <a:endParaRPr lang="ru-RU"/>
        </a:p>
      </dgm:t>
    </dgm:pt>
    <dgm:pt modelId="{01A8FDAD-3EF8-44C2-B19D-5D182543D945}">
      <dgm:prSet phldrT="[Текст]"/>
      <dgm:spPr/>
      <dgm:t>
        <a:bodyPr/>
        <a:lstStyle/>
        <a:p>
          <a:r>
            <a:rPr lang="ru-RU" dirty="0" smtClean="0"/>
            <a:t>Футбол </a:t>
          </a:r>
          <a:endParaRPr lang="ru-RU" dirty="0"/>
        </a:p>
      </dgm:t>
    </dgm:pt>
    <dgm:pt modelId="{0AF1B9AB-4A5D-4F50-A0F0-0D9C98F1D170}" type="parTrans" cxnId="{F0778470-4989-4BE6-B1AC-14E88CA0DEFF}">
      <dgm:prSet/>
      <dgm:spPr/>
      <dgm:t>
        <a:bodyPr/>
        <a:lstStyle/>
        <a:p>
          <a:endParaRPr lang="ru-RU"/>
        </a:p>
      </dgm:t>
    </dgm:pt>
    <dgm:pt modelId="{B1410C88-4F9B-42F6-A229-80B4880457DF}" type="sibTrans" cxnId="{F0778470-4989-4BE6-B1AC-14E88CA0DEFF}">
      <dgm:prSet/>
      <dgm:spPr/>
      <dgm:t>
        <a:bodyPr/>
        <a:lstStyle/>
        <a:p>
          <a:endParaRPr lang="ru-RU"/>
        </a:p>
      </dgm:t>
    </dgm:pt>
    <dgm:pt modelId="{AA60D3EF-886C-4211-A56B-13EE5CCD5BBB}">
      <dgm:prSet phldrT="[Текст]"/>
      <dgm:spPr/>
      <dgm:t>
        <a:bodyPr/>
        <a:lstStyle/>
        <a:p>
          <a:pPr algn="ctr"/>
          <a:r>
            <a:rPr lang="ru-RU" b="1" i="1" dirty="0" smtClean="0">
              <a:solidFill>
                <a:schemeClr val="tx2"/>
              </a:solidFill>
            </a:rPr>
            <a:t>Английский</a:t>
          </a:r>
          <a:r>
            <a:rPr lang="ru-RU" dirty="0" smtClean="0"/>
            <a:t> </a:t>
          </a:r>
          <a:endParaRPr lang="ru-RU" dirty="0"/>
        </a:p>
      </dgm:t>
    </dgm:pt>
    <dgm:pt modelId="{0230E0D2-E8E9-4CC7-9069-13DBDD970212}" type="parTrans" cxnId="{1358319B-4C24-411A-8BBE-7BDE857FF45D}">
      <dgm:prSet/>
      <dgm:spPr/>
      <dgm:t>
        <a:bodyPr/>
        <a:lstStyle/>
        <a:p>
          <a:endParaRPr lang="ru-RU"/>
        </a:p>
      </dgm:t>
    </dgm:pt>
    <dgm:pt modelId="{04E86AF2-66AB-4342-880A-EAF19F29621B}" type="sibTrans" cxnId="{1358319B-4C24-411A-8BBE-7BDE857FF45D}">
      <dgm:prSet/>
      <dgm:spPr/>
      <dgm:t>
        <a:bodyPr/>
        <a:lstStyle/>
        <a:p>
          <a:endParaRPr lang="ru-RU"/>
        </a:p>
      </dgm:t>
    </dgm:pt>
    <dgm:pt modelId="{CC380384-AA33-464E-8F40-37D8C3D69600}">
      <dgm:prSet phldrT="[Текст]"/>
      <dgm:spPr/>
      <dgm:t>
        <a:bodyPr/>
        <a:lstStyle/>
        <a:p>
          <a:r>
            <a:rPr lang="ru-RU" dirty="0" smtClean="0"/>
            <a:t>Бухгалтер </a:t>
          </a:r>
          <a:endParaRPr lang="ru-RU" dirty="0"/>
        </a:p>
      </dgm:t>
    </dgm:pt>
    <dgm:pt modelId="{12EB2C53-BA4F-455D-9CA5-27E5011AC2BF}" type="parTrans" cxnId="{D9874158-AD9F-48C9-AD4F-03A7140BE004}">
      <dgm:prSet/>
      <dgm:spPr/>
      <dgm:t>
        <a:bodyPr/>
        <a:lstStyle/>
        <a:p>
          <a:endParaRPr lang="ru-RU"/>
        </a:p>
      </dgm:t>
    </dgm:pt>
    <dgm:pt modelId="{EF5F6FD4-07D9-4F7D-84AB-17CB7823F71B}" type="sibTrans" cxnId="{D9874158-AD9F-48C9-AD4F-03A7140BE004}">
      <dgm:prSet/>
      <dgm:spPr/>
      <dgm:t>
        <a:bodyPr/>
        <a:lstStyle/>
        <a:p>
          <a:endParaRPr lang="ru-RU"/>
        </a:p>
      </dgm:t>
    </dgm:pt>
    <dgm:pt modelId="{ABB698E5-F8F0-4058-B421-3F9A979A1456}">
      <dgm:prSet phldrT="[Текст]"/>
      <dgm:spPr/>
      <dgm:t>
        <a:bodyPr/>
        <a:lstStyle/>
        <a:p>
          <a:pPr algn="ctr"/>
          <a:r>
            <a:rPr lang="ru-RU" b="1" i="1" dirty="0" smtClean="0">
              <a:solidFill>
                <a:schemeClr val="tx2"/>
              </a:solidFill>
            </a:rPr>
            <a:t>Немецкий</a:t>
          </a:r>
          <a:r>
            <a:rPr lang="ru-RU" dirty="0" smtClean="0"/>
            <a:t> </a:t>
          </a:r>
          <a:endParaRPr lang="ru-RU" dirty="0"/>
        </a:p>
      </dgm:t>
    </dgm:pt>
    <dgm:pt modelId="{2E59C4ED-F4BF-48D4-8AA2-FD770A2EC05D}" type="parTrans" cxnId="{5C543763-FFD5-449C-99DC-A2A044DD38C2}">
      <dgm:prSet/>
      <dgm:spPr/>
      <dgm:t>
        <a:bodyPr/>
        <a:lstStyle/>
        <a:p>
          <a:endParaRPr lang="ru-RU"/>
        </a:p>
      </dgm:t>
    </dgm:pt>
    <dgm:pt modelId="{4D0005E0-5DD1-42D9-AB92-4E70C3F46246}" type="sibTrans" cxnId="{5C543763-FFD5-449C-99DC-A2A044DD38C2}">
      <dgm:prSet/>
      <dgm:spPr/>
      <dgm:t>
        <a:bodyPr/>
        <a:lstStyle/>
        <a:p>
          <a:endParaRPr lang="ru-RU"/>
        </a:p>
      </dgm:t>
    </dgm:pt>
    <dgm:pt modelId="{5A364BD0-557B-415E-A126-60B0B32E0B48}">
      <dgm:prSet phldrT="[Текст]"/>
      <dgm:spPr/>
      <dgm:t>
        <a:bodyPr/>
        <a:lstStyle/>
        <a:p>
          <a:r>
            <a:rPr lang="ru-RU" dirty="0" smtClean="0"/>
            <a:t>Баскетбол </a:t>
          </a:r>
          <a:endParaRPr lang="ru-RU" dirty="0"/>
        </a:p>
      </dgm:t>
    </dgm:pt>
    <dgm:pt modelId="{3C384958-DB2D-4A1F-ADE5-CF5181DF85D7}" type="parTrans" cxnId="{0A2362E2-C472-4D7C-ABFE-43FAF504D526}">
      <dgm:prSet/>
      <dgm:spPr/>
      <dgm:t>
        <a:bodyPr/>
        <a:lstStyle/>
        <a:p>
          <a:endParaRPr lang="ru-RU"/>
        </a:p>
      </dgm:t>
    </dgm:pt>
    <dgm:pt modelId="{B782E15E-041A-46D3-A432-299B6D6F5F0F}" type="sibTrans" cxnId="{0A2362E2-C472-4D7C-ABFE-43FAF504D526}">
      <dgm:prSet/>
      <dgm:spPr/>
      <dgm:t>
        <a:bodyPr/>
        <a:lstStyle/>
        <a:p>
          <a:endParaRPr lang="ru-RU"/>
        </a:p>
      </dgm:t>
    </dgm:pt>
    <dgm:pt modelId="{1DB5F94E-28EE-4A72-A5F7-E702C4050057}">
      <dgm:prSet phldrT="[Текст]"/>
      <dgm:spPr/>
      <dgm:t>
        <a:bodyPr/>
        <a:lstStyle/>
        <a:p>
          <a:pPr algn="ctr"/>
          <a:r>
            <a:rPr lang="ru-RU" b="1" i="1" dirty="0" smtClean="0">
              <a:solidFill>
                <a:schemeClr val="tx2"/>
              </a:solidFill>
            </a:rPr>
            <a:t>Английский </a:t>
          </a:r>
          <a:endParaRPr lang="ru-RU" b="1" i="1" dirty="0">
            <a:solidFill>
              <a:schemeClr val="tx2"/>
            </a:solidFill>
          </a:endParaRPr>
        </a:p>
      </dgm:t>
    </dgm:pt>
    <dgm:pt modelId="{338C4DE2-A647-441E-BF93-E892F762C1E1}" type="parTrans" cxnId="{9360E350-E2FA-4CA7-973D-78B15839F720}">
      <dgm:prSet/>
      <dgm:spPr/>
      <dgm:t>
        <a:bodyPr/>
        <a:lstStyle/>
        <a:p>
          <a:endParaRPr lang="ru-RU"/>
        </a:p>
      </dgm:t>
    </dgm:pt>
    <dgm:pt modelId="{34C24E0A-CE46-4FF4-BCB4-6787966C237E}" type="sibTrans" cxnId="{9360E350-E2FA-4CA7-973D-78B15839F720}">
      <dgm:prSet/>
      <dgm:spPr/>
      <dgm:t>
        <a:bodyPr/>
        <a:lstStyle/>
        <a:p>
          <a:endParaRPr lang="ru-RU"/>
        </a:p>
      </dgm:t>
    </dgm:pt>
    <dgm:pt modelId="{7A7ECD4E-D6E9-499E-AE7B-62E59EA50F4C}">
      <dgm:prSet/>
      <dgm:spPr/>
      <dgm:t>
        <a:bodyPr/>
        <a:lstStyle/>
        <a:p>
          <a:r>
            <a:rPr lang="ru-RU" dirty="0" smtClean="0"/>
            <a:t>Жалюзи </a:t>
          </a:r>
          <a:endParaRPr lang="ru-RU" dirty="0"/>
        </a:p>
      </dgm:t>
    </dgm:pt>
    <dgm:pt modelId="{BFB5E588-DA7F-4303-90CE-BC50414CBEEC}" type="parTrans" cxnId="{33A30501-1096-4A32-85EE-7C7095C25E30}">
      <dgm:prSet/>
      <dgm:spPr/>
      <dgm:t>
        <a:bodyPr/>
        <a:lstStyle/>
        <a:p>
          <a:endParaRPr lang="ru-RU"/>
        </a:p>
      </dgm:t>
    </dgm:pt>
    <dgm:pt modelId="{AF26BAFB-2F5E-4440-B2C9-9DC19D3DE461}" type="sibTrans" cxnId="{33A30501-1096-4A32-85EE-7C7095C25E30}">
      <dgm:prSet/>
      <dgm:spPr/>
      <dgm:t>
        <a:bodyPr/>
        <a:lstStyle/>
        <a:p>
          <a:endParaRPr lang="ru-RU"/>
        </a:p>
      </dgm:t>
    </dgm:pt>
    <dgm:pt modelId="{F63ECBC8-C292-45A8-A472-4410136E2845}">
      <dgm:prSet/>
      <dgm:spPr/>
      <dgm:t>
        <a:bodyPr/>
        <a:lstStyle/>
        <a:p>
          <a:r>
            <a:rPr lang="ru-RU" dirty="0" smtClean="0"/>
            <a:t>Школа </a:t>
          </a:r>
          <a:endParaRPr lang="ru-RU" dirty="0"/>
        </a:p>
      </dgm:t>
    </dgm:pt>
    <dgm:pt modelId="{B0EF2A30-0B09-4516-AEAA-59AFE541EDDB}" type="parTrans" cxnId="{DDD05EF1-7134-4C74-97CF-AB002356BD0C}">
      <dgm:prSet/>
      <dgm:spPr/>
      <dgm:t>
        <a:bodyPr/>
        <a:lstStyle/>
        <a:p>
          <a:endParaRPr lang="ru-RU"/>
        </a:p>
      </dgm:t>
    </dgm:pt>
    <dgm:pt modelId="{1674044E-92AC-4EAE-BA69-5FBC8CA1B6F7}" type="sibTrans" cxnId="{DDD05EF1-7134-4C74-97CF-AB002356BD0C}">
      <dgm:prSet/>
      <dgm:spPr/>
      <dgm:t>
        <a:bodyPr/>
        <a:lstStyle/>
        <a:p>
          <a:endParaRPr lang="ru-RU"/>
        </a:p>
      </dgm:t>
    </dgm:pt>
    <dgm:pt modelId="{01EEFC7B-88F8-4A4F-8AC0-AE93706C59D3}">
      <dgm:prSet/>
      <dgm:spPr/>
      <dgm:t>
        <a:bodyPr/>
        <a:lstStyle/>
        <a:p>
          <a:r>
            <a:rPr lang="ru-RU" dirty="0" smtClean="0"/>
            <a:t>Гимназия </a:t>
          </a:r>
          <a:endParaRPr lang="ru-RU" dirty="0"/>
        </a:p>
      </dgm:t>
    </dgm:pt>
    <dgm:pt modelId="{213D26D7-D2EC-4E05-92C4-8C3C93B1960E}" type="parTrans" cxnId="{CC93FEC8-3416-4FE5-8282-261129761C05}">
      <dgm:prSet/>
      <dgm:spPr/>
      <dgm:t>
        <a:bodyPr/>
        <a:lstStyle/>
        <a:p>
          <a:endParaRPr lang="ru-RU"/>
        </a:p>
      </dgm:t>
    </dgm:pt>
    <dgm:pt modelId="{F8128965-1655-4CC9-9859-378EC42A952B}" type="sibTrans" cxnId="{CC93FEC8-3416-4FE5-8282-261129761C05}">
      <dgm:prSet/>
      <dgm:spPr/>
      <dgm:t>
        <a:bodyPr/>
        <a:lstStyle/>
        <a:p>
          <a:endParaRPr lang="ru-RU"/>
        </a:p>
      </dgm:t>
    </dgm:pt>
    <dgm:pt modelId="{DC90E905-84D4-4565-AD1C-5657BE5CCC10}">
      <dgm:prSet/>
      <dgm:spPr/>
      <dgm:t>
        <a:bodyPr/>
        <a:lstStyle/>
        <a:p>
          <a:pPr algn="ctr"/>
          <a:r>
            <a:rPr lang="ru-RU" b="1" i="1" dirty="0" smtClean="0">
              <a:solidFill>
                <a:schemeClr val="tx2"/>
              </a:solidFill>
            </a:rPr>
            <a:t>Французский</a:t>
          </a:r>
          <a:r>
            <a:rPr lang="ru-RU" dirty="0" smtClean="0"/>
            <a:t> </a:t>
          </a:r>
          <a:endParaRPr lang="ru-RU" dirty="0"/>
        </a:p>
      </dgm:t>
    </dgm:pt>
    <dgm:pt modelId="{5524EB58-2386-4454-9C01-1C3716671164}" type="parTrans" cxnId="{BA448190-B987-47B4-AB05-76332EAD895D}">
      <dgm:prSet/>
      <dgm:spPr/>
      <dgm:t>
        <a:bodyPr/>
        <a:lstStyle/>
        <a:p>
          <a:endParaRPr lang="ru-RU"/>
        </a:p>
      </dgm:t>
    </dgm:pt>
    <dgm:pt modelId="{70C945F9-D622-4FC5-B945-A48DD04386C0}" type="sibTrans" cxnId="{BA448190-B987-47B4-AB05-76332EAD895D}">
      <dgm:prSet/>
      <dgm:spPr/>
      <dgm:t>
        <a:bodyPr/>
        <a:lstStyle/>
        <a:p>
          <a:endParaRPr lang="ru-RU"/>
        </a:p>
      </dgm:t>
    </dgm:pt>
    <dgm:pt modelId="{B59B2638-316E-4BCA-AE21-6F54AE50BC08}">
      <dgm:prSet custT="1"/>
      <dgm:spPr/>
      <dgm:t>
        <a:bodyPr/>
        <a:lstStyle/>
        <a:p>
          <a:pPr algn="ctr"/>
          <a:r>
            <a:rPr lang="ru-RU" sz="2300" b="1" i="1" dirty="0" smtClean="0">
              <a:solidFill>
                <a:schemeClr val="tx2"/>
              </a:solidFill>
            </a:rPr>
            <a:t>Греческий</a:t>
          </a:r>
          <a:r>
            <a:rPr lang="ru-RU" sz="1100" dirty="0" smtClean="0"/>
            <a:t> </a:t>
          </a:r>
          <a:endParaRPr lang="ru-RU" sz="1100" dirty="0"/>
        </a:p>
      </dgm:t>
    </dgm:pt>
    <dgm:pt modelId="{E8D336F5-B24D-4B94-930D-999CDA6177F1}" type="parTrans" cxnId="{E488F594-7744-4F37-AD4F-9D8504714B56}">
      <dgm:prSet/>
      <dgm:spPr/>
      <dgm:t>
        <a:bodyPr/>
        <a:lstStyle/>
        <a:p>
          <a:endParaRPr lang="ru-RU"/>
        </a:p>
      </dgm:t>
    </dgm:pt>
    <dgm:pt modelId="{719DE346-9F85-4DBE-BB94-3906C291270C}" type="sibTrans" cxnId="{E488F594-7744-4F37-AD4F-9D8504714B56}">
      <dgm:prSet/>
      <dgm:spPr/>
      <dgm:t>
        <a:bodyPr/>
        <a:lstStyle/>
        <a:p>
          <a:endParaRPr lang="ru-RU"/>
        </a:p>
      </dgm:t>
    </dgm:pt>
    <dgm:pt modelId="{E17F94AE-75FA-4150-B9FB-5D2244C12AFA}">
      <dgm:prSet custT="1"/>
      <dgm:spPr/>
      <dgm:t>
        <a:bodyPr/>
        <a:lstStyle/>
        <a:p>
          <a:pPr algn="ctr"/>
          <a:r>
            <a:rPr lang="ru-RU" sz="2300" b="1" i="1" baseline="0" dirty="0" smtClean="0">
              <a:solidFill>
                <a:schemeClr val="tx2"/>
              </a:solidFill>
            </a:rPr>
            <a:t>Греческий</a:t>
          </a:r>
          <a:r>
            <a:rPr lang="ru-RU" sz="2200" baseline="0" dirty="0" smtClean="0"/>
            <a:t> </a:t>
          </a:r>
          <a:endParaRPr lang="ru-RU" sz="2200" baseline="0" dirty="0"/>
        </a:p>
      </dgm:t>
    </dgm:pt>
    <dgm:pt modelId="{00A6DD96-C18C-406C-89A5-91035175E638}" type="parTrans" cxnId="{411DA5AA-6AE3-4402-BF91-A5DB75056B37}">
      <dgm:prSet/>
      <dgm:spPr/>
      <dgm:t>
        <a:bodyPr/>
        <a:lstStyle/>
        <a:p>
          <a:endParaRPr lang="ru-RU"/>
        </a:p>
      </dgm:t>
    </dgm:pt>
    <dgm:pt modelId="{F0D8229B-F96A-441C-953B-7BCA45E18D1A}" type="sibTrans" cxnId="{411DA5AA-6AE3-4402-BF91-A5DB75056B37}">
      <dgm:prSet/>
      <dgm:spPr/>
      <dgm:t>
        <a:bodyPr/>
        <a:lstStyle/>
        <a:p>
          <a:endParaRPr lang="ru-RU"/>
        </a:p>
      </dgm:t>
    </dgm:pt>
    <dgm:pt modelId="{61920F02-A9CA-46E4-9243-02411A4DA9E6}">
      <dgm:prSet phldrT="[Текст]"/>
      <dgm:spPr/>
      <dgm:t>
        <a:bodyPr/>
        <a:lstStyle/>
        <a:p>
          <a:pPr algn="ctr"/>
          <a:r>
            <a:rPr lang="ru-RU" b="1" i="1" dirty="0" smtClean="0">
              <a:solidFill>
                <a:schemeClr val="tx2"/>
              </a:solidFill>
            </a:rPr>
            <a:t>Французский</a:t>
          </a:r>
          <a:r>
            <a:rPr lang="ru-RU" dirty="0" smtClean="0"/>
            <a:t>  </a:t>
          </a:r>
          <a:endParaRPr lang="ru-RU" dirty="0"/>
        </a:p>
      </dgm:t>
    </dgm:pt>
    <dgm:pt modelId="{D7885F5A-8FD9-4F79-91AD-9D7B49B3AFE8}" type="sibTrans" cxnId="{ADB34231-342B-4C5B-863B-AFA7934DDD53}">
      <dgm:prSet/>
      <dgm:spPr/>
      <dgm:t>
        <a:bodyPr/>
        <a:lstStyle/>
        <a:p>
          <a:endParaRPr lang="ru-RU"/>
        </a:p>
      </dgm:t>
    </dgm:pt>
    <dgm:pt modelId="{0CFA8246-49C3-4C51-A4AB-A9832ECCC58B}" type="parTrans" cxnId="{ADB34231-342B-4C5B-863B-AFA7934DDD53}">
      <dgm:prSet/>
      <dgm:spPr/>
      <dgm:t>
        <a:bodyPr/>
        <a:lstStyle/>
        <a:p>
          <a:endParaRPr lang="ru-RU"/>
        </a:p>
      </dgm:t>
    </dgm:pt>
    <dgm:pt modelId="{FE8830F0-8640-4859-9A6A-9CCADCFD5727}" type="pres">
      <dgm:prSet presAssocID="{B4B86407-62FD-4E79-8EE0-F0DC690BAC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E1C5E2E-A95C-45DB-BFF9-8FF7F7924ED6}" type="pres">
      <dgm:prSet presAssocID="{319E95E4-942A-4E20-BA86-1A9B676D461A}" presName="linNode" presStyleCnt="0"/>
      <dgm:spPr/>
    </dgm:pt>
    <dgm:pt modelId="{398648A5-563F-4FFB-B8BB-75E7914689DF}" type="pres">
      <dgm:prSet presAssocID="{319E95E4-942A-4E20-BA86-1A9B676D461A}" presName="parentText" presStyleLbl="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288776-F28B-4F51-B376-693FD7A555FF}" type="pres">
      <dgm:prSet presAssocID="{319E95E4-942A-4E20-BA86-1A9B676D461A}" presName="descendantText" presStyleLbl="alignAccFollow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D84085-4D0C-4CE7-A46A-4037CB640599}" type="pres">
      <dgm:prSet presAssocID="{BC5756AD-A59B-4172-9407-DF48FE5143F7}" presName="sp" presStyleCnt="0"/>
      <dgm:spPr/>
    </dgm:pt>
    <dgm:pt modelId="{1416111F-B22B-412D-9138-D339AB561D94}" type="pres">
      <dgm:prSet presAssocID="{01A8FDAD-3EF8-44C2-B19D-5D182543D945}" presName="linNode" presStyleCnt="0"/>
      <dgm:spPr/>
    </dgm:pt>
    <dgm:pt modelId="{242CD315-855D-4C46-8AFF-157B967F529C}" type="pres">
      <dgm:prSet presAssocID="{01A8FDAD-3EF8-44C2-B19D-5D182543D945}" presName="parentText" presStyleLbl="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A05AF9-498B-481C-AA6B-C04779E70C75}" type="pres">
      <dgm:prSet presAssocID="{01A8FDAD-3EF8-44C2-B19D-5D182543D945}" presName="descendantText" presStyleLbl="alignAccFollow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44F899-A10D-4DF2-9DA0-224DFD58F816}" type="pres">
      <dgm:prSet presAssocID="{B1410C88-4F9B-42F6-A229-80B4880457DF}" presName="sp" presStyleCnt="0"/>
      <dgm:spPr/>
    </dgm:pt>
    <dgm:pt modelId="{7AE69D21-8407-4E84-8CD9-07603FE24725}" type="pres">
      <dgm:prSet presAssocID="{CC380384-AA33-464E-8F40-37D8C3D69600}" presName="linNode" presStyleCnt="0"/>
      <dgm:spPr/>
    </dgm:pt>
    <dgm:pt modelId="{FC8009E9-2297-4A54-80CA-A54E13E57797}" type="pres">
      <dgm:prSet presAssocID="{CC380384-AA33-464E-8F40-37D8C3D69600}" presName="parentText" presStyleLbl="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F37E7-B964-49DC-851A-C61EF666D329}" type="pres">
      <dgm:prSet presAssocID="{CC380384-AA33-464E-8F40-37D8C3D69600}" presName="descendantText" presStyleLbl="alignAccFollow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5DEA25-0AED-41A0-BF0A-8FD8B4266461}" type="pres">
      <dgm:prSet presAssocID="{EF5F6FD4-07D9-4F7D-84AB-17CB7823F71B}" presName="sp" presStyleCnt="0"/>
      <dgm:spPr/>
    </dgm:pt>
    <dgm:pt modelId="{04AE4789-F6DB-4908-88FF-0CF0C530E29A}" type="pres">
      <dgm:prSet presAssocID="{5A364BD0-557B-415E-A126-60B0B32E0B48}" presName="linNode" presStyleCnt="0"/>
      <dgm:spPr/>
    </dgm:pt>
    <dgm:pt modelId="{FE3EDBD9-1A20-41B6-B6EA-CB2B50BD5899}" type="pres">
      <dgm:prSet presAssocID="{5A364BD0-557B-415E-A126-60B0B32E0B48}" presName="parentText" presStyleLbl="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B3E85-5D4D-409E-AA46-FDC60D6C6440}" type="pres">
      <dgm:prSet presAssocID="{5A364BD0-557B-415E-A126-60B0B32E0B48}" presName="descendantText" presStyleLbl="alignAccFollow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078154-3A90-4B05-982A-A2CB41CC9D2B}" type="pres">
      <dgm:prSet presAssocID="{B782E15E-041A-46D3-A432-299B6D6F5F0F}" presName="sp" presStyleCnt="0"/>
      <dgm:spPr/>
    </dgm:pt>
    <dgm:pt modelId="{D4207888-F8E3-4F6B-B1AC-8D07B2AAC71B}" type="pres">
      <dgm:prSet presAssocID="{7A7ECD4E-D6E9-499E-AE7B-62E59EA50F4C}" presName="linNode" presStyleCnt="0"/>
      <dgm:spPr/>
    </dgm:pt>
    <dgm:pt modelId="{7A873FE6-1CF7-459B-81F7-16BEA8A22C59}" type="pres">
      <dgm:prSet presAssocID="{7A7ECD4E-D6E9-499E-AE7B-62E59EA50F4C}" presName="parentText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18C80-19EB-4838-8C9C-209CDBC07193}" type="pres">
      <dgm:prSet presAssocID="{7A7ECD4E-D6E9-499E-AE7B-62E59EA50F4C}" presName="descendantText" presStyleLbl="alignAccFollow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DA1011-87EF-49FE-A5E5-0CEF9C77C434}" type="pres">
      <dgm:prSet presAssocID="{AF26BAFB-2F5E-4440-B2C9-9DC19D3DE461}" presName="sp" presStyleCnt="0"/>
      <dgm:spPr/>
    </dgm:pt>
    <dgm:pt modelId="{1BF27779-087B-4DA1-B816-D6BFFCE7507C}" type="pres">
      <dgm:prSet presAssocID="{F63ECBC8-C292-45A8-A472-4410136E2845}" presName="linNode" presStyleCnt="0"/>
      <dgm:spPr/>
    </dgm:pt>
    <dgm:pt modelId="{2B1CB3A5-E0AC-4561-A2A5-3C1672C2C44B}" type="pres">
      <dgm:prSet presAssocID="{F63ECBC8-C292-45A8-A472-4410136E2845}" presName="parentText" presStyleLbl="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5E57E5-EB53-4B31-9977-3663E4024EB9}" type="pres">
      <dgm:prSet presAssocID="{F63ECBC8-C292-45A8-A472-4410136E2845}" presName="descendantText" presStyleLbl="alignAccFollow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67F61-1FF6-4E7F-BAFA-F76EC4303A05}" type="pres">
      <dgm:prSet presAssocID="{1674044E-92AC-4EAE-BA69-5FBC8CA1B6F7}" presName="sp" presStyleCnt="0"/>
      <dgm:spPr/>
    </dgm:pt>
    <dgm:pt modelId="{959F25E4-C5A8-4982-91EA-318E3B9D635F}" type="pres">
      <dgm:prSet presAssocID="{01EEFC7B-88F8-4A4F-8AC0-AE93706C59D3}" presName="linNode" presStyleCnt="0"/>
      <dgm:spPr/>
    </dgm:pt>
    <dgm:pt modelId="{05794A06-19F0-429E-81AA-5A11FCF939A3}" type="pres">
      <dgm:prSet presAssocID="{01EEFC7B-88F8-4A4F-8AC0-AE93706C59D3}" presName="parentText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113D24-01D2-48CB-B773-36AE58B3B0EC}" type="pres">
      <dgm:prSet presAssocID="{01EEFC7B-88F8-4A4F-8AC0-AE93706C59D3}" presName="descendantText" presStyleLbl="alignAccFollow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A30501-1096-4A32-85EE-7C7095C25E30}" srcId="{B4B86407-62FD-4E79-8EE0-F0DC690BAC32}" destId="{7A7ECD4E-D6E9-499E-AE7B-62E59EA50F4C}" srcOrd="4" destOrd="0" parTransId="{BFB5E588-DA7F-4303-90CE-BC50414CBEEC}" sibTransId="{AF26BAFB-2F5E-4440-B2C9-9DC19D3DE461}"/>
    <dgm:cxn modelId="{CC93FEC8-3416-4FE5-8282-261129761C05}" srcId="{B4B86407-62FD-4E79-8EE0-F0DC690BAC32}" destId="{01EEFC7B-88F8-4A4F-8AC0-AE93706C59D3}" srcOrd="6" destOrd="0" parTransId="{213D26D7-D2EC-4E05-92C4-8C3C93B1960E}" sibTransId="{F8128965-1655-4CC9-9859-378EC42A952B}"/>
    <dgm:cxn modelId="{1358319B-4C24-411A-8BBE-7BDE857FF45D}" srcId="{01A8FDAD-3EF8-44C2-B19D-5D182543D945}" destId="{AA60D3EF-886C-4211-A56B-13EE5CCD5BBB}" srcOrd="0" destOrd="0" parTransId="{0230E0D2-E8E9-4CC7-9069-13DBDD970212}" sibTransId="{04E86AF2-66AB-4342-880A-EAF19F29621B}"/>
    <dgm:cxn modelId="{A0446C25-B40B-43D0-88B9-CF367AEE3AA9}" type="presOf" srcId="{DC90E905-84D4-4565-AD1C-5657BE5CCC10}" destId="{9AC18C80-19EB-4838-8C9C-209CDBC07193}" srcOrd="0" destOrd="0" presId="urn:microsoft.com/office/officeart/2005/8/layout/vList5"/>
    <dgm:cxn modelId="{1AD00323-349E-401F-8E25-AAE6E23A83F9}" type="presOf" srcId="{1DB5F94E-28EE-4A72-A5F7-E702C4050057}" destId="{F94B3E85-5D4D-409E-AA46-FDC60D6C6440}" srcOrd="0" destOrd="0" presId="urn:microsoft.com/office/officeart/2005/8/layout/vList5"/>
    <dgm:cxn modelId="{DDD05EF1-7134-4C74-97CF-AB002356BD0C}" srcId="{B4B86407-62FD-4E79-8EE0-F0DC690BAC32}" destId="{F63ECBC8-C292-45A8-A472-4410136E2845}" srcOrd="5" destOrd="0" parTransId="{B0EF2A30-0B09-4516-AEAA-59AFE541EDDB}" sibTransId="{1674044E-92AC-4EAE-BA69-5FBC8CA1B6F7}"/>
    <dgm:cxn modelId="{0A2362E2-C472-4D7C-ABFE-43FAF504D526}" srcId="{B4B86407-62FD-4E79-8EE0-F0DC690BAC32}" destId="{5A364BD0-557B-415E-A126-60B0B32E0B48}" srcOrd="3" destOrd="0" parTransId="{3C384958-DB2D-4A1F-ADE5-CF5181DF85D7}" sibTransId="{B782E15E-041A-46D3-A432-299B6D6F5F0F}"/>
    <dgm:cxn modelId="{4FAB00F2-AC77-488F-9D41-457BE4266352}" type="presOf" srcId="{CC380384-AA33-464E-8F40-37D8C3D69600}" destId="{FC8009E9-2297-4A54-80CA-A54E13E57797}" srcOrd="0" destOrd="0" presId="urn:microsoft.com/office/officeart/2005/8/layout/vList5"/>
    <dgm:cxn modelId="{F67C637E-D184-4E40-99C8-753FE5AAB05A}" type="presOf" srcId="{01EEFC7B-88F8-4A4F-8AC0-AE93706C59D3}" destId="{05794A06-19F0-429E-81AA-5A11FCF939A3}" srcOrd="0" destOrd="0" presId="urn:microsoft.com/office/officeart/2005/8/layout/vList5"/>
    <dgm:cxn modelId="{E85F5FCA-6A96-40D9-873A-AF804C77E123}" type="presOf" srcId="{AA60D3EF-886C-4211-A56B-13EE5CCD5BBB}" destId="{7AA05AF9-498B-481C-AA6B-C04779E70C75}" srcOrd="0" destOrd="0" presId="urn:microsoft.com/office/officeart/2005/8/layout/vList5"/>
    <dgm:cxn modelId="{9360E350-E2FA-4CA7-973D-78B15839F720}" srcId="{5A364BD0-557B-415E-A126-60B0B32E0B48}" destId="{1DB5F94E-28EE-4A72-A5F7-E702C4050057}" srcOrd="0" destOrd="0" parTransId="{338C4DE2-A647-441E-BF93-E892F762C1E1}" sibTransId="{34C24E0A-CE46-4FF4-BCB4-6787966C237E}"/>
    <dgm:cxn modelId="{ADB34231-342B-4C5B-863B-AFA7934DDD53}" srcId="{319E95E4-942A-4E20-BA86-1A9B676D461A}" destId="{61920F02-A9CA-46E4-9243-02411A4DA9E6}" srcOrd="0" destOrd="0" parTransId="{0CFA8246-49C3-4C51-A4AB-A9832ECCC58B}" sibTransId="{D7885F5A-8FD9-4F79-91AD-9D7B49B3AFE8}"/>
    <dgm:cxn modelId="{5C543763-FFD5-449C-99DC-A2A044DD38C2}" srcId="{CC380384-AA33-464E-8F40-37D8C3D69600}" destId="{ABB698E5-F8F0-4058-B421-3F9A979A1456}" srcOrd="0" destOrd="0" parTransId="{2E59C4ED-F4BF-48D4-8AA2-FD770A2EC05D}" sibTransId="{4D0005E0-5DD1-42D9-AB92-4E70C3F46246}"/>
    <dgm:cxn modelId="{D9874158-AD9F-48C9-AD4F-03A7140BE004}" srcId="{B4B86407-62FD-4E79-8EE0-F0DC690BAC32}" destId="{CC380384-AA33-464E-8F40-37D8C3D69600}" srcOrd="2" destOrd="0" parTransId="{12EB2C53-BA4F-455D-9CA5-27E5011AC2BF}" sibTransId="{EF5F6FD4-07D9-4F7D-84AB-17CB7823F71B}"/>
    <dgm:cxn modelId="{BA448190-B987-47B4-AB05-76332EAD895D}" srcId="{7A7ECD4E-D6E9-499E-AE7B-62E59EA50F4C}" destId="{DC90E905-84D4-4565-AD1C-5657BE5CCC10}" srcOrd="0" destOrd="0" parTransId="{5524EB58-2386-4454-9C01-1C3716671164}" sibTransId="{70C945F9-D622-4FC5-B945-A48DD04386C0}"/>
    <dgm:cxn modelId="{72AFDE48-6710-4375-859A-9F53978E471C}" srcId="{B4B86407-62FD-4E79-8EE0-F0DC690BAC32}" destId="{319E95E4-942A-4E20-BA86-1A9B676D461A}" srcOrd="0" destOrd="0" parTransId="{FF144D98-4C45-4DC4-9C66-3A9C9DC3DACB}" sibTransId="{BC5756AD-A59B-4172-9407-DF48FE5143F7}"/>
    <dgm:cxn modelId="{A20ECE65-A5FF-4D46-BA35-A7BB099D7105}" type="presOf" srcId="{B4B86407-62FD-4E79-8EE0-F0DC690BAC32}" destId="{FE8830F0-8640-4859-9A6A-9CCADCFD5727}" srcOrd="0" destOrd="0" presId="urn:microsoft.com/office/officeart/2005/8/layout/vList5"/>
    <dgm:cxn modelId="{1E599B32-881E-4E8A-BBB6-E819665A260A}" type="presOf" srcId="{F63ECBC8-C292-45A8-A472-4410136E2845}" destId="{2B1CB3A5-E0AC-4561-A2A5-3C1672C2C44B}" srcOrd="0" destOrd="0" presId="urn:microsoft.com/office/officeart/2005/8/layout/vList5"/>
    <dgm:cxn modelId="{440EC561-DEAB-43CF-98C0-E76FA96F7E81}" type="presOf" srcId="{319E95E4-942A-4E20-BA86-1A9B676D461A}" destId="{398648A5-563F-4FFB-B8BB-75E7914689DF}" srcOrd="0" destOrd="0" presId="urn:microsoft.com/office/officeart/2005/8/layout/vList5"/>
    <dgm:cxn modelId="{140DF98A-9F5B-4809-BE68-B38961217F4B}" type="presOf" srcId="{E17F94AE-75FA-4150-B9FB-5D2244C12AFA}" destId="{23113D24-01D2-48CB-B773-36AE58B3B0EC}" srcOrd="0" destOrd="0" presId="urn:microsoft.com/office/officeart/2005/8/layout/vList5"/>
    <dgm:cxn modelId="{E0B86198-93BF-4FFB-9AE4-CF76BD919BAC}" type="presOf" srcId="{01A8FDAD-3EF8-44C2-B19D-5D182543D945}" destId="{242CD315-855D-4C46-8AFF-157B967F529C}" srcOrd="0" destOrd="0" presId="urn:microsoft.com/office/officeart/2005/8/layout/vList5"/>
    <dgm:cxn modelId="{F0778470-4989-4BE6-B1AC-14E88CA0DEFF}" srcId="{B4B86407-62FD-4E79-8EE0-F0DC690BAC32}" destId="{01A8FDAD-3EF8-44C2-B19D-5D182543D945}" srcOrd="1" destOrd="0" parTransId="{0AF1B9AB-4A5D-4F50-A0F0-0D9C98F1D170}" sibTransId="{B1410C88-4F9B-42F6-A229-80B4880457DF}"/>
    <dgm:cxn modelId="{E488F594-7744-4F37-AD4F-9D8504714B56}" srcId="{F63ECBC8-C292-45A8-A472-4410136E2845}" destId="{B59B2638-316E-4BCA-AE21-6F54AE50BC08}" srcOrd="0" destOrd="0" parTransId="{E8D336F5-B24D-4B94-930D-999CDA6177F1}" sibTransId="{719DE346-9F85-4DBE-BB94-3906C291270C}"/>
    <dgm:cxn modelId="{F56E56D5-0A07-432C-AEB3-6DF37D1AEF15}" type="presOf" srcId="{61920F02-A9CA-46E4-9243-02411A4DA9E6}" destId="{1A288776-F28B-4F51-B376-693FD7A555FF}" srcOrd="0" destOrd="0" presId="urn:microsoft.com/office/officeart/2005/8/layout/vList5"/>
    <dgm:cxn modelId="{F01476E7-0747-45AA-BDD4-E175175464BB}" type="presOf" srcId="{5A364BD0-557B-415E-A126-60B0B32E0B48}" destId="{FE3EDBD9-1A20-41B6-B6EA-CB2B50BD5899}" srcOrd="0" destOrd="0" presId="urn:microsoft.com/office/officeart/2005/8/layout/vList5"/>
    <dgm:cxn modelId="{7AC74C26-1A1C-4CFB-A951-6859BF242BF6}" type="presOf" srcId="{B59B2638-316E-4BCA-AE21-6F54AE50BC08}" destId="{2C5E57E5-EB53-4B31-9977-3663E4024EB9}" srcOrd="0" destOrd="0" presId="urn:microsoft.com/office/officeart/2005/8/layout/vList5"/>
    <dgm:cxn modelId="{D9C3B743-4960-4837-A349-F5B6A1E04914}" type="presOf" srcId="{7A7ECD4E-D6E9-499E-AE7B-62E59EA50F4C}" destId="{7A873FE6-1CF7-459B-81F7-16BEA8A22C59}" srcOrd="0" destOrd="0" presId="urn:microsoft.com/office/officeart/2005/8/layout/vList5"/>
    <dgm:cxn modelId="{00223132-B035-4A7F-A703-86446C058BEE}" type="presOf" srcId="{ABB698E5-F8F0-4058-B421-3F9A979A1456}" destId="{CC1F37E7-B964-49DC-851A-C61EF666D329}" srcOrd="0" destOrd="0" presId="urn:microsoft.com/office/officeart/2005/8/layout/vList5"/>
    <dgm:cxn modelId="{411DA5AA-6AE3-4402-BF91-A5DB75056B37}" srcId="{01EEFC7B-88F8-4A4F-8AC0-AE93706C59D3}" destId="{E17F94AE-75FA-4150-B9FB-5D2244C12AFA}" srcOrd="0" destOrd="0" parTransId="{00A6DD96-C18C-406C-89A5-91035175E638}" sibTransId="{F0D8229B-F96A-441C-953B-7BCA45E18D1A}"/>
    <dgm:cxn modelId="{C257E1E5-71E8-4611-9986-D6F15EC6472C}" type="presParOf" srcId="{FE8830F0-8640-4859-9A6A-9CCADCFD5727}" destId="{BE1C5E2E-A95C-45DB-BFF9-8FF7F7924ED6}" srcOrd="0" destOrd="0" presId="urn:microsoft.com/office/officeart/2005/8/layout/vList5"/>
    <dgm:cxn modelId="{BB8FDB55-9B94-4E55-8BDB-79153829189C}" type="presParOf" srcId="{BE1C5E2E-A95C-45DB-BFF9-8FF7F7924ED6}" destId="{398648A5-563F-4FFB-B8BB-75E7914689DF}" srcOrd="0" destOrd="0" presId="urn:microsoft.com/office/officeart/2005/8/layout/vList5"/>
    <dgm:cxn modelId="{E7903802-661D-4F96-A6B7-2811E7F01AB5}" type="presParOf" srcId="{BE1C5E2E-A95C-45DB-BFF9-8FF7F7924ED6}" destId="{1A288776-F28B-4F51-B376-693FD7A555FF}" srcOrd="1" destOrd="0" presId="urn:microsoft.com/office/officeart/2005/8/layout/vList5"/>
    <dgm:cxn modelId="{82CD6269-59C1-4007-AE9B-AD2D90EB3310}" type="presParOf" srcId="{FE8830F0-8640-4859-9A6A-9CCADCFD5727}" destId="{51D84085-4D0C-4CE7-A46A-4037CB640599}" srcOrd="1" destOrd="0" presId="urn:microsoft.com/office/officeart/2005/8/layout/vList5"/>
    <dgm:cxn modelId="{532699A1-59E7-4F90-B232-0ADB9E35C728}" type="presParOf" srcId="{FE8830F0-8640-4859-9A6A-9CCADCFD5727}" destId="{1416111F-B22B-412D-9138-D339AB561D94}" srcOrd="2" destOrd="0" presId="urn:microsoft.com/office/officeart/2005/8/layout/vList5"/>
    <dgm:cxn modelId="{19F3733A-0C7E-4968-B045-85A2DDF41100}" type="presParOf" srcId="{1416111F-B22B-412D-9138-D339AB561D94}" destId="{242CD315-855D-4C46-8AFF-157B967F529C}" srcOrd="0" destOrd="0" presId="urn:microsoft.com/office/officeart/2005/8/layout/vList5"/>
    <dgm:cxn modelId="{CA6C136F-F311-4F34-87C4-BA66193F1A56}" type="presParOf" srcId="{1416111F-B22B-412D-9138-D339AB561D94}" destId="{7AA05AF9-498B-481C-AA6B-C04779E70C75}" srcOrd="1" destOrd="0" presId="urn:microsoft.com/office/officeart/2005/8/layout/vList5"/>
    <dgm:cxn modelId="{9BC9163B-54F0-4D8B-925E-26771B807E21}" type="presParOf" srcId="{FE8830F0-8640-4859-9A6A-9CCADCFD5727}" destId="{B544F899-A10D-4DF2-9DA0-224DFD58F816}" srcOrd="3" destOrd="0" presId="urn:microsoft.com/office/officeart/2005/8/layout/vList5"/>
    <dgm:cxn modelId="{1E2E3994-0303-4618-8EE6-F1181EDAA094}" type="presParOf" srcId="{FE8830F0-8640-4859-9A6A-9CCADCFD5727}" destId="{7AE69D21-8407-4E84-8CD9-07603FE24725}" srcOrd="4" destOrd="0" presId="urn:microsoft.com/office/officeart/2005/8/layout/vList5"/>
    <dgm:cxn modelId="{53B5276C-CC5C-4784-968F-5F08041AC7C2}" type="presParOf" srcId="{7AE69D21-8407-4E84-8CD9-07603FE24725}" destId="{FC8009E9-2297-4A54-80CA-A54E13E57797}" srcOrd="0" destOrd="0" presId="urn:microsoft.com/office/officeart/2005/8/layout/vList5"/>
    <dgm:cxn modelId="{64A92114-C18B-429C-86B6-7563C022C249}" type="presParOf" srcId="{7AE69D21-8407-4E84-8CD9-07603FE24725}" destId="{CC1F37E7-B964-49DC-851A-C61EF666D329}" srcOrd="1" destOrd="0" presId="urn:microsoft.com/office/officeart/2005/8/layout/vList5"/>
    <dgm:cxn modelId="{5C2DF65E-F5B0-4144-9F91-04DD5F8CDB11}" type="presParOf" srcId="{FE8830F0-8640-4859-9A6A-9CCADCFD5727}" destId="{455DEA25-0AED-41A0-BF0A-8FD8B4266461}" srcOrd="5" destOrd="0" presId="urn:microsoft.com/office/officeart/2005/8/layout/vList5"/>
    <dgm:cxn modelId="{853104FB-40DA-4A28-8815-E28C7BEFA41B}" type="presParOf" srcId="{FE8830F0-8640-4859-9A6A-9CCADCFD5727}" destId="{04AE4789-F6DB-4908-88FF-0CF0C530E29A}" srcOrd="6" destOrd="0" presId="urn:microsoft.com/office/officeart/2005/8/layout/vList5"/>
    <dgm:cxn modelId="{95156C30-79A6-4FC6-8258-59EA3D944568}" type="presParOf" srcId="{04AE4789-F6DB-4908-88FF-0CF0C530E29A}" destId="{FE3EDBD9-1A20-41B6-B6EA-CB2B50BD5899}" srcOrd="0" destOrd="0" presId="urn:microsoft.com/office/officeart/2005/8/layout/vList5"/>
    <dgm:cxn modelId="{2EF5A3A3-BEC3-4600-82EA-4F5D37E8039D}" type="presParOf" srcId="{04AE4789-F6DB-4908-88FF-0CF0C530E29A}" destId="{F94B3E85-5D4D-409E-AA46-FDC60D6C6440}" srcOrd="1" destOrd="0" presId="urn:microsoft.com/office/officeart/2005/8/layout/vList5"/>
    <dgm:cxn modelId="{5A1888EA-FDA4-4F59-849A-97841DD284A5}" type="presParOf" srcId="{FE8830F0-8640-4859-9A6A-9CCADCFD5727}" destId="{3F078154-3A90-4B05-982A-A2CB41CC9D2B}" srcOrd="7" destOrd="0" presId="urn:microsoft.com/office/officeart/2005/8/layout/vList5"/>
    <dgm:cxn modelId="{394E1BE6-606A-48B9-BF1C-0A67822FF41B}" type="presParOf" srcId="{FE8830F0-8640-4859-9A6A-9CCADCFD5727}" destId="{D4207888-F8E3-4F6B-B1AC-8D07B2AAC71B}" srcOrd="8" destOrd="0" presId="urn:microsoft.com/office/officeart/2005/8/layout/vList5"/>
    <dgm:cxn modelId="{9D0096B2-01B6-45FF-B60A-222869D5FC97}" type="presParOf" srcId="{D4207888-F8E3-4F6B-B1AC-8D07B2AAC71B}" destId="{7A873FE6-1CF7-459B-81F7-16BEA8A22C59}" srcOrd="0" destOrd="0" presId="urn:microsoft.com/office/officeart/2005/8/layout/vList5"/>
    <dgm:cxn modelId="{F92CF030-D2D1-436F-B2E9-55B29BE5A0E2}" type="presParOf" srcId="{D4207888-F8E3-4F6B-B1AC-8D07B2AAC71B}" destId="{9AC18C80-19EB-4838-8C9C-209CDBC07193}" srcOrd="1" destOrd="0" presId="urn:microsoft.com/office/officeart/2005/8/layout/vList5"/>
    <dgm:cxn modelId="{E87186CB-65F2-441C-A9BD-012D1EA65F2D}" type="presParOf" srcId="{FE8830F0-8640-4859-9A6A-9CCADCFD5727}" destId="{37DA1011-87EF-49FE-A5E5-0CEF9C77C434}" srcOrd="9" destOrd="0" presId="urn:microsoft.com/office/officeart/2005/8/layout/vList5"/>
    <dgm:cxn modelId="{8AFF5D1F-F3AF-4592-9625-B2B2B9D79871}" type="presParOf" srcId="{FE8830F0-8640-4859-9A6A-9CCADCFD5727}" destId="{1BF27779-087B-4DA1-B816-D6BFFCE7507C}" srcOrd="10" destOrd="0" presId="urn:microsoft.com/office/officeart/2005/8/layout/vList5"/>
    <dgm:cxn modelId="{950B9AC0-8E74-40CF-956D-F3D719B0FF4D}" type="presParOf" srcId="{1BF27779-087B-4DA1-B816-D6BFFCE7507C}" destId="{2B1CB3A5-E0AC-4561-A2A5-3C1672C2C44B}" srcOrd="0" destOrd="0" presId="urn:microsoft.com/office/officeart/2005/8/layout/vList5"/>
    <dgm:cxn modelId="{6DF085BC-F250-4E6B-8943-2DF3AFFE916D}" type="presParOf" srcId="{1BF27779-087B-4DA1-B816-D6BFFCE7507C}" destId="{2C5E57E5-EB53-4B31-9977-3663E4024EB9}" srcOrd="1" destOrd="0" presId="urn:microsoft.com/office/officeart/2005/8/layout/vList5"/>
    <dgm:cxn modelId="{698C4AAB-C2EF-48A8-BA05-9AF996488FA2}" type="presParOf" srcId="{FE8830F0-8640-4859-9A6A-9CCADCFD5727}" destId="{3AE67F61-1FF6-4E7F-BAFA-F76EC4303A05}" srcOrd="11" destOrd="0" presId="urn:microsoft.com/office/officeart/2005/8/layout/vList5"/>
    <dgm:cxn modelId="{DACC22E3-67B3-493D-BF17-0CC0404AEAE4}" type="presParOf" srcId="{FE8830F0-8640-4859-9A6A-9CCADCFD5727}" destId="{959F25E4-C5A8-4982-91EA-318E3B9D635F}" srcOrd="12" destOrd="0" presId="urn:microsoft.com/office/officeart/2005/8/layout/vList5"/>
    <dgm:cxn modelId="{73941A4D-4E18-40EC-ADA8-B5E256F3D07E}" type="presParOf" srcId="{959F25E4-C5A8-4982-91EA-318E3B9D635F}" destId="{05794A06-19F0-429E-81AA-5A11FCF939A3}" srcOrd="0" destOrd="0" presId="urn:microsoft.com/office/officeart/2005/8/layout/vList5"/>
    <dgm:cxn modelId="{6663186C-C221-40CB-BF4D-B56F193253C3}" type="presParOf" srcId="{959F25E4-C5A8-4982-91EA-318E3B9D635F}" destId="{23113D24-01D2-48CB-B773-36AE58B3B0EC}" srcOrd="1" destOrd="0" presId="urn:microsoft.com/office/officeart/2005/8/layout/vList5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429E0A-D78B-487B-95CE-BC8FE9638A3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7E93B2E-9B6E-4C16-BCA4-87D789E42F77}">
      <dgm:prSet phldrT="[Текст]"/>
      <dgm:spPr/>
      <dgm:t>
        <a:bodyPr/>
        <a:lstStyle/>
        <a:p>
          <a:pPr algn="ctr"/>
          <a:r>
            <a:rPr lang="ru-RU" dirty="0" smtClean="0"/>
            <a:t>Дискуссия </a:t>
          </a:r>
          <a:endParaRPr lang="ru-RU" dirty="0"/>
        </a:p>
      </dgm:t>
    </dgm:pt>
    <dgm:pt modelId="{8A9F47AD-D230-4D8F-8D45-2369FCB7F09C}" type="parTrans" cxnId="{684EDDDE-483E-4676-835A-844814AC538F}">
      <dgm:prSet/>
      <dgm:spPr/>
      <dgm:t>
        <a:bodyPr/>
        <a:lstStyle/>
        <a:p>
          <a:pPr algn="ctr"/>
          <a:endParaRPr lang="ru-RU"/>
        </a:p>
      </dgm:t>
    </dgm:pt>
    <dgm:pt modelId="{376017F8-33CE-40DD-9C12-AAFB6EFF807C}" type="sibTrans" cxnId="{684EDDDE-483E-4676-835A-844814AC538F}">
      <dgm:prSet/>
      <dgm:spPr/>
      <dgm:t>
        <a:bodyPr/>
        <a:lstStyle/>
        <a:p>
          <a:pPr algn="ctr"/>
          <a:endParaRPr lang="ru-RU"/>
        </a:p>
      </dgm:t>
    </dgm:pt>
    <dgm:pt modelId="{EECC4C99-CEFD-4525-B895-CAE00FA85FC2}">
      <dgm:prSet phldrT="[Текст]" custT="1"/>
      <dgm:spPr/>
      <dgm:t>
        <a:bodyPr/>
        <a:lstStyle/>
        <a:p>
          <a:pPr algn="ctr"/>
          <a:r>
            <a:rPr lang="ru-RU" sz="1800" dirty="0" smtClean="0"/>
            <a:t>спор</a:t>
          </a:r>
          <a:endParaRPr lang="ru-RU" sz="1800" dirty="0"/>
        </a:p>
      </dgm:t>
    </dgm:pt>
    <dgm:pt modelId="{608183B8-AB9F-4E68-946D-70A55710FCE0}" type="parTrans" cxnId="{77651590-7916-474E-90CB-2A8C674DB92F}">
      <dgm:prSet/>
      <dgm:spPr/>
      <dgm:t>
        <a:bodyPr/>
        <a:lstStyle/>
        <a:p>
          <a:pPr algn="ctr"/>
          <a:endParaRPr lang="ru-RU"/>
        </a:p>
      </dgm:t>
    </dgm:pt>
    <dgm:pt modelId="{FE2EAF2D-FDC3-4DE8-8990-0BD04E30733D}" type="sibTrans" cxnId="{77651590-7916-474E-90CB-2A8C674DB92F}">
      <dgm:prSet/>
      <dgm:spPr/>
      <dgm:t>
        <a:bodyPr/>
        <a:lstStyle/>
        <a:p>
          <a:pPr algn="ctr"/>
          <a:endParaRPr lang="ru-RU"/>
        </a:p>
      </dgm:t>
    </dgm:pt>
    <dgm:pt modelId="{99A9C454-6D61-4365-B3D6-49DB51E1C082}">
      <dgm:prSet phldrT="[Текст]"/>
      <dgm:spPr/>
      <dgm:t>
        <a:bodyPr/>
        <a:lstStyle/>
        <a:p>
          <a:pPr algn="ctr"/>
          <a:r>
            <a:rPr lang="ru-RU" dirty="0" smtClean="0"/>
            <a:t>Менталитет </a:t>
          </a:r>
          <a:endParaRPr lang="ru-RU" dirty="0"/>
        </a:p>
      </dgm:t>
    </dgm:pt>
    <dgm:pt modelId="{2B04F6A4-7BFF-471E-A9BE-038337043D2B}" type="parTrans" cxnId="{D324F495-AD1A-42B3-A1BD-862A9346513C}">
      <dgm:prSet/>
      <dgm:spPr/>
      <dgm:t>
        <a:bodyPr/>
        <a:lstStyle/>
        <a:p>
          <a:pPr algn="ctr"/>
          <a:endParaRPr lang="ru-RU"/>
        </a:p>
      </dgm:t>
    </dgm:pt>
    <dgm:pt modelId="{14E15EE0-4CF3-43A5-9340-F7C645C062C1}" type="sibTrans" cxnId="{D324F495-AD1A-42B3-A1BD-862A9346513C}">
      <dgm:prSet/>
      <dgm:spPr/>
      <dgm:t>
        <a:bodyPr/>
        <a:lstStyle/>
        <a:p>
          <a:pPr algn="ctr"/>
          <a:endParaRPr lang="ru-RU"/>
        </a:p>
      </dgm:t>
    </dgm:pt>
    <dgm:pt modelId="{2CBBF132-EA9D-45A6-8065-072A613F8372}">
      <dgm:prSet phldrT="[Текст]" custT="1"/>
      <dgm:spPr/>
      <dgm:t>
        <a:bodyPr/>
        <a:lstStyle/>
        <a:p>
          <a:pPr algn="ctr"/>
          <a:r>
            <a:rPr lang="ru-RU" sz="1800" dirty="0" smtClean="0"/>
            <a:t>склад</a:t>
          </a:r>
          <a:r>
            <a:rPr lang="ru-RU" sz="1600" dirty="0" smtClean="0"/>
            <a:t> </a:t>
          </a:r>
          <a:r>
            <a:rPr lang="ru-RU" sz="1800" dirty="0" smtClean="0"/>
            <a:t>ума</a:t>
          </a:r>
          <a:endParaRPr lang="ru-RU" sz="1600" dirty="0"/>
        </a:p>
      </dgm:t>
    </dgm:pt>
    <dgm:pt modelId="{0BA40A27-8C31-4926-BEC1-520BE9F4626D}" type="parTrans" cxnId="{268992A7-D2BE-4E8F-9D70-BC87D9C20793}">
      <dgm:prSet/>
      <dgm:spPr/>
      <dgm:t>
        <a:bodyPr/>
        <a:lstStyle/>
        <a:p>
          <a:pPr algn="ctr"/>
          <a:endParaRPr lang="ru-RU"/>
        </a:p>
      </dgm:t>
    </dgm:pt>
    <dgm:pt modelId="{591BAA5E-4235-4858-9DA8-41ED8BA1356B}" type="sibTrans" cxnId="{268992A7-D2BE-4E8F-9D70-BC87D9C20793}">
      <dgm:prSet/>
      <dgm:spPr/>
      <dgm:t>
        <a:bodyPr/>
        <a:lstStyle/>
        <a:p>
          <a:pPr algn="ctr"/>
          <a:endParaRPr lang="ru-RU"/>
        </a:p>
      </dgm:t>
    </dgm:pt>
    <dgm:pt modelId="{A9180A47-6EDE-4B85-83EB-25D8165D2F92}">
      <dgm:prSet/>
      <dgm:spPr/>
      <dgm:t>
        <a:bodyPr/>
        <a:lstStyle/>
        <a:p>
          <a:pPr algn="ctr"/>
          <a:r>
            <a:rPr lang="ru-RU" dirty="0" smtClean="0"/>
            <a:t>Диалог </a:t>
          </a:r>
          <a:endParaRPr lang="ru-RU" dirty="0"/>
        </a:p>
      </dgm:t>
    </dgm:pt>
    <dgm:pt modelId="{7471271D-AF0C-4785-BD97-888D505E5564}" type="parTrans" cxnId="{F39F7891-CB10-4FBA-B184-ADEAA966BC2A}">
      <dgm:prSet/>
      <dgm:spPr/>
      <dgm:t>
        <a:bodyPr/>
        <a:lstStyle/>
        <a:p>
          <a:pPr algn="ctr"/>
          <a:endParaRPr lang="ru-RU"/>
        </a:p>
      </dgm:t>
    </dgm:pt>
    <dgm:pt modelId="{3ED1C173-0019-45B3-AE83-89869C7A359E}" type="sibTrans" cxnId="{F39F7891-CB10-4FBA-B184-ADEAA966BC2A}">
      <dgm:prSet/>
      <dgm:spPr/>
      <dgm:t>
        <a:bodyPr/>
        <a:lstStyle/>
        <a:p>
          <a:pPr algn="ctr"/>
          <a:endParaRPr lang="ru-RU"/>
        </a:p>
      </dgm:t>
    </dgm:pt>
    <dgm:pt modelId="{300095BB-57D3-48A1-9A10-6F2FC4563CBB}">
      <dgm:prSet/>
      <dgm:spPr/>
      <dgm:t>
        <a:bodyPr/>
        <a:lstStyle/>
        <a:p>
          <a:pPr algn="ctr"/>
          <a:r>
            <a:rPr lang="ru-RU" dirty="0" smtClean="0"/>
            <a:t>Дебаты </a:t>
          </a:r>
          <a:endParaRPr lang="ru-RU" dirty="0"/>
        </a:p>
      </dgm:t>
    </dgm:pt>
    <dgm:pt modelId="{B8DE4306-C72E-4ED6-A457-441047E7AF6F}" type="parTrans" cxnId="{D08C2DF7-E00E-4BCE-B914-BBBA6904DC74}">
      <dgm:prSet/>
      <dgm:spPr/>
      <dgm:t>
        <a:bodyPr/>
        <a:lstStyle/>
        <a:p>
          <a:pPr algn="ctr"/>
          <a:endParaRPr lang="ru-RU"/>
        </a:p>
      </dgm:t>
    </dgm:pt>
    <dgm:pt modelId="{D5CA7DB8-A2F9-4119-937E-1F66ED87B938}" type="sibTrans" cxnId="{D08C2DF7-E00E-4BCE-B914-BBBA6904DC74}">
      <dgm:prSet/>
      <dgm:spPr/>
      <dgm:t>
        <a:bodyPr/>
        <a:lstStyle/>
        <a:p>
          <a:pPr algn="ctr"/>
          <a:endParaRPr lang="ru-RU"/>
        </a:p>
      </dgm:t>
    </dgm:pt>
    <dgm:pt modelId="{B1A842D4-6E19-4F61-94BF-DF40062000A8}">
      <dgm:prSet/>
      <dgm:spPr/>
      <dgm:t>
        <a:bodyPr/>
        <a:lstStyle/>
        <a:p>
          <a:pPr algn="ctr"/>
          <a:r>
            <a:rPr lang="ru-RU" dirty="0" smtClean="0"/>
            <a:t>Инновация </a:t>
          </a:r>
          <a:endParaRPr lang="ru-RU" dirty="0"/>
        </a:p>
      </dgm:t>
    </dgm:pt>
    <dgm:pt modelId="{4B63C4C7-E339-47C4-BF03-A43797699C2A}" type="parTrans" cxnId="{32E88C1F-D925-4AB7-82EF-E136DBC244A7}">
      <dgm:prSet/>
      <dgm:spPr/>
      <dgm:t>
        <a:bodyPr/>
        <a:lstStyle/>
        <a:p>
          <a:pPr algn="ctr"/>
          <a:endParaRPr lang="ru-RU"/>
        </a:p>
      </dgm:t>
    </dgm:pt>
    <dgm:pt modelId="{CEA539E8-59D5-4077-BB00-6B39FD1294F2}" type="sibTrans" cxnId="{32E88C1F-D925-4AB7-82EF-E136DBC244A7}">
      <dgm:prSet/>
      <dgm:spPr/>
      <dgm:t>
        <a:bodyPr/>
        <a:lstStyle/>
        <a:p>
          <a:pPr algn="ctr"/>
          <a:endParaRPr lang="ru-RU"/>
        </a:p>
      </dgm:t>
    </dgm:pt>
    <dgm:pt modelId="{FDFD0A1B-1482-4ED4-A0AD-5D9C096B00FC}">
      <dgm:prSet/>
      <dgm:spPr/>
      <dgm:t>
        <a:bodyPr/>
        <a:lstStyle/>
        <a:p>
          <a:pPr algn="ctr"/>
          <a:r>
            <a:rPr lang="ru-RU" dirty="0" smtClean="0"/>
            <a:t>Консилиум </a:t>
          </a:r>
          <a:endParaRPr lang="ru-RU" dirty="0"/>
        </a:p>
      </dgm:t>
    </dgm:pt>
    <dgm:pt modelId="{81E931B9-3EFE-43D0-A16B-C57C9A39B451}" type="parTrans" cxnId="{C6D215E1-7E90-4B70-931F-39EB51875887}">
      <dgm:prSet/>
      <dgm:spPr/>
      <dgm:t>
        <a:bodyPr/>
        <a:lstStyle/>
        <a:p>
          <a:pPr algn="ctr"/>
          <a:endParaRPr lang="ru-RU"/>
        </a:p>
      </dgm:t>
    </dgm:pt>
    <dgm:pt modelId="{8DC4160E-2544-40AF-B6B4-5C7E0B8D5946}" type="sibTrans" cxnId="{C6D215E1-7E90-4B70-931F-39EB51875887}">
      <dgm:prSet/>
      <dgm:spPr/>
      <dgm:t>
        <a:bodyPr/>
        <a:lstStyle/>
        <a:p>
          <a:pPr algn="ctr"/>
          <a:endParaRPr lang="ru-RU"/>
        </a:p>
      </dgm:t>
    </dgm:pt>
    <dgm:pt modelId="{9B6D44EE-D9F9-43E3-8A17-232FF80B8DD6}">
      <dgm:prSet custT="1"/>
      <dgm:spPr/>
      <dgm:t>
        <a:bodyPr/>
        <a:lstStyle/>
        <a:p>
          <a:pPr algn="ctr"/>
          <a:r>
            <a:rPr lang="ru-RU" sz="1800" dirty="0" smtClean="0"/>
            <a:t>разговор</a:t>
          </a:r>
          <a:r>
            <a:rPr lang="ru-RU" sz="1600" dirty="0" smtClean="0"/>
            <a:t> </a:t>
          </a:r>
          <a:r>
            <a:rPr lang="ru-RU" sz="1800" dirty="0" smtClean="0"/>
            <a:t>двух лиц</a:t>
          </a:r>
          <a:endParaRPr lang="ru-RU" sz="1600" dirty="0"/>
        </a:p>
      </dgm:t>
    </dgm:pt>
    <dgm:pt modelId="{C72BBC72-E1BA-4704-B681-C650C4F352AF}" type="parTrans" cxnId="{D2F927EA-192F-4DD5-97EB-6D3E0AD99C1B}">
      <dgm:prSet/>
      <dgm:spPr/>
      <dgm:t>
        <a:bodyPr/>
        <a:lstStyle/>
        <a:p>
          <a:pPr algn="ctr"/>
          <a:endParaRPr lang="ru-RU"/>
        </a:p>
      </dgm:t>
    </dgm:pt>
    <dgm:pt modelId="{E8C872D7-5B03-4514-B684-8DD1C73527C5}" type="sibTrans" cxnId="{D2F927EA-192F-4DD5-97EB-6D3E0AD99C1B}">
      <dgm:prSet/>
      <dgm:spPr/>
      <dgm:t>
        <a:bodyPr/>
        <a:lstStyle/>
        <a:p>
          <a:pPr algn="ctr"/>
          <a:endParaRPr lang="ru-RU"/>
        </a:p>
      </dgm:t>
    </dgm:pt>
    <dgm:pt modelId="{5A4AF141-09AC-48E6-A0F5-9961D174408A}">
      <dgm:prSet custT="1"/>
      <dgm:spPr/>
      <dgm:t>
        <a:bodyPr/>
        <a:lstStyle/>
        <a:p>
          <a:pPr algn="ctr"/>
          <a:r>
            <a:rPr lang="ru-RU" sz="1800" dirty="0" smtClean="0"/>
            <a:t>обсуждение</a:t>
          </a:r>
          <a:endParaRPr lang="ru-RU" sz="1600" dirty="0"/>
        </a:p>
      </dgm:t>
    </dgm:pt>
    <dgm:pt modelId="{4E408D03-427F-4087-9B3B-5DBD9656E370}" type="parTrans" cxnId="{EFB14DA5-AC8D-400D-B793-07A61FBFC459}">
      <dgm:prSet/>
      <dgm:spPr/>
      <dgm:t>
        <a:bodyPr/>
        <a:lstStyle/>
        <a:p>
          <a:pPr algn="ctr"/>
          <a:endParaRPr lang="ru-RU"/>
        </a:p>
      </dgm:t>
    </dgm:pt>
    <dgm:pt modelId="{14FC2D86-3924-42A5-8F21-4BDAFC17FB5B}" type="sibTrans" cxnId="{EFB14DA5-AC8D-400D-B793-07A61FBFC459}">
      <dgm:prSet/>
      <dgm:spPr/>
      <dgm:t>
        <a:bodyPr/>
        <a:lstStyle/>
        <a:p>
          <a:pPr algn="ctr"/>
          <a:endParaRPr lang="ru-RU"/>
        </a:p>
      </dgm:t>
    </dgm:pt>
    <dgm:pt modelId="{7A371718-2DF9-4106-A059-167A619E51AC}">
      <dgm:prSet custT="1"/>
      <dgm:spPr/>
      <dgm:t>
        <a:bodyPr/>
        <a:lstStyle/>
        <a:p>
          <a:pPr algn="ctr"/>
          <a:r>
            <a:rPr lang="ru-RU" sz="1800" dirty="0" smtClean="0"/>
            <a:t>нововведение</a:t>
          </a:r>
          <a:endParaRPr lang="ru-RU" sz="1600" dirty="0"/>
        </a:p>
      </dgm:t>
    </dgm:pt>
    <dgm:pt modelId="{9F686DF2-6745-4D66-A7DE-D9ECB38A61A2}" type="parTrans" cxnId="{50CA3BE5-DCA6-4A34-A9DC-D2BBEB975D9C}">
      <dgm:prSet/>
      <dgm:spPr/>
      <dgm:t>
        <a:bodyPr/>
        <a:lstStyle/>
        <a:p>
          <a:pPr algn="ctr"/>
          <a:endParaRPr lang="ru-RU"/>
        </a:p>
      </dgm:t>
    </dgm:pt>
    <dgm:pt modelId="{4EE7F91F-F9A9-4632-8937-225595B0795A}" type="sibTrans" cxnId="{50CA3BE5-DCA6-4A34-A9DC-D2BBEB975D9C}">
      <dgm:prSet/>
      <dgm:spPr/>
      <dgm:t>
        <a:bodyPr/>
        <a:lstStyle/>
        <a:p>
          <a:pPr algn="ctr"/>
          <a:endParaRPr lang="ru-RU"/>
        </a:p>
      </dgm:t>
    </dgm:pt>
    <dgm:pt modelId="{1A8ABFAF-56D4-4B98-BD04-ED08EE6CB3E9}">
      <dgm:prSet custT="1"/>
      <dgm:spPr/>
      <dgm:t>
        <a:bodyPr/>
        <a:lstStyle/>
        <a:p>
          <a:pPr algn="ctr"/>
          <a:r>
            <a:rPr lang="ru-RU" sz="1800" dirty="0" smtClean="0"/>
            <a:t>совещание</a:t>
          </a:r>
          <a:r>
            <a:rPr lang="ru-RU" sz="1600" dirty="0" smtClean="0"/>
            <a:t> </a:t>
          </a:r>
          <a:r>
            <a:rPr lang="ru-RU" sz="1800" dirty="0" smtClean="0"/>
            <a:t>врачей</a:t>
          </a:r>
          <a:endParaRPr lang="ru-RU" sz="1600" dirty="0"/>
        </a:p>
      </dgm:t>
    </dgm:pt>
    <dgm:pt modelId="{85E3168E-A7B8-4BC3-8560-0928049382AE}" type="parTrans" cxnId="{34815525-73C1-4F18-A022-918F243C3A82}">
      <dgm:prSet/>
      <dgm:spPr/>
      <dgm:t>
        <a:bodyPr/>
        <a:lstStyle/>
        <a:p>
          <a:pPr algn="ctr"/>
          <a:endParaRPr lang="ru-RU"/>
        </a:p>
      </dgm:t>
    </dgm:pt>
    <dgm:pt modelId="{54353A5E-FFD4-4758-B253-F8BF63FCF4FB}" type="sibTrans" cxnId="{34815525-73C1-4F18-A022-918F243C3A82}">
      <dgm:prSet/>
      <dgm:spPr/>
      <dgm:t>
        <a:bodyPr/>
        <a:lstStyle/>
        <a:p>
          <a:pPr algn="ctr"/>
          <a:endParaRPr lang="ru-RU"/>
        </a:p>
      </dgm:t>
    </dgm:pt>
    <dgm:pt modelId="{30077A92-92A3-47A7-A342-2F6C6C4DE7EB}" type="pres">
      <dgm:prSet presAssocID="{D9429E0A-D78B-487B-95CE-BC8FE9638A3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DB9963-C759-413F-8BDD-FD56284A6EAE}" type="pres">
      <dgm:prSet presAssocID="{27E93B2E-9B6E-4C16-BCA4-87D789E42F77}" presName="parentText" presStyleLbl="node1" presStyleIdx="0" presStyleCnt="6" custLinFactNeighborY="-152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F2083-0A4E-4515-B2ED-143203EF2812}" type="pres">
      <dgm:prSet presAssocID="{27E93B2E-9B6E-4C16-BCA4-87D789E42F77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E51C5A-C95A-4733-81A6-4B5F30E61F28}" type="pres">
      <dgm:prSet presAssocID="{A9180A47-6EDE-4B85-83EB-25D8165D2F9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83618F-9503-4E29-AF6D-B39A2FC7EBE5}" type="pres">
      <dgm:prSet presAssocID="{A9180A47-6EDE-4B85-83EB-25D8165D2F92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F0C960-58E5-4B7F-B8C4-563254045A91}" type="pres">
      <dgm:prSet presAssocID="{300095BB-57D3-48A1-9A10-6F2FC4563CB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3D4C1C-95D4-40FE-B867-F032F5147E56}" type="pres">
      <dgm:prSet presAssocID="{300095BB-57D3-48A1-9A10-6F2FC4563CBB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EB8A80-1FF8-4A20-88FA-4D1F76AF82FD}" type="pres">
      <dgm:prSet presAssocID="{B1A842D4-6E19-4F61-94BF-DF40062000A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A01F29-55DE-4872-934F-D9E6E2BBB6B4}" type="pres">
      <dgm:prSet presAssocID="{B1A842D4-6E19-4F61-94BF-DF40062000A8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4B932-93E9-4674-BB11-3AD447876836}" type="pres">
      <dgm:prSet presAssocID="{FDFD0A1B-1482-4ED4-A0AD-5D9C096B00FC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E4B43A-E241-40E3-8051-CF78D49218C7}" type="pres">
      <dgm:prSet presAssocID="{FDFD0A1B-1482-4ED4-A0AD-5D9C096B00FC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A7F7D0-D921-47F8-8438-3F429D327406}" type="pres">
      <dgm:prSet presAssocID="{99A9C454-6D61-4365-B3D6-49DB51E1C082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F7270-906B-416C-B5C1-DD0A012A37E8}" type="pres">
      <dgm:prSet presAssocID="{99A9C454-6D61-4365-B3D6-49DB51E1C082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448038-8448-4DC6-87F6-F9F555751517}" type="presOf" srcId="{9B6D44EE-D9F9-43E3-8A17-232FF80B8DD6}" destId="{6B83618F-9503-4E29-AF6D-B39A2FC7EBE5}" srcOrd="0" destOrd="0" presId="urn:microsoft.com/office/officeart/2005/8/layout/vList2"/>
    <dgm:cxn modelId="{23F24255-4C97-49B8-B0F7-CD2DB1C693C1}" type="presOf" srcId="{FDFD0A1B-1482-4ED4-A0AD-5D9C096B00FC}" destId="{0794B932-93E9-4674-BB11-3AD447876836}" srcOrd="0" destOrd="0" presId="urn:microsoft.com/office/officeart/2005/8/layout/vList2"/>
    <dgm:cxn modelId="{C6D215E1-7E90-4B70-931F-39EB51875887}" srcId="{D9429E0A-D78B-487B-95CE-BC8FE9638A38}" destId="{FDFD0A1B-1482-4ED4-A0AD-5D9C096B00FC}" srcOrd="4" destOrd="0" parTransId="{81E931B9-3EFE-43D0-A16B-C57C9A39B451}" sibTransId="{8DC4160E-2544-40AF-B6B4-5C7E0B8D5946}"/>
    <dgm:cxn modelId="{684EDDDE-483E-4676-835A-844814AC538F}" srcId="{D9429E0A-D78B-487B-95CE-BC8FE9638A38}" destId="{27E93B2E-9B6E-4C16-BCA4-87D789E42F77}" srcOrd="0" destOrd="0" parTransId="{8A9F47AD-D230-4D8F-8D45-2369FCB7F09C}" sibTransId="{376017F8-33CE-40DD-9C12-AAFB6EFF807C}"/>
    <dgm:cxn modelId="{8120C4F8-8129-4FB8-AE7F-FE5312736937}" type="presOf" srcId="{EECC4C99-CEFD-4525-B895-CAE00FA85FC2}" destId="{9FFF2083-0A4E-4515-B2ED-143203EF2812}" srcOrd="0" destOrd="0" presId="urn:microsoft.com/office/officeart/2005/8/layout/vList2"/>
    <dgm:cxn modelId="{32E88C1F-D925-4AB7-82EF-E136DBC244A7}" srcId="{D9429E0A-D78B-487B-95CE-BC8FE9638A38}" destId="{B1A842D4-6E19-4F61-94BF-DF40062000A8}" srcOrd="3" destOrd="0" parTransId="{4B63C4C7-E339-47C4-BF03-A43797699C2A}" sibTransId="{CEA539E8-59D5-4077-BB00-6B39FD1294F2}"/>
    <dgm:cxn modelId="{D324F495-AD1A-42B3-A1BD-862A9346513C}" srcId="{D9429E0A-D78B-487B-95CE-BC8FE9638A38}" destId="{99A9C454-6D61-4365-B3D6-49DB51E1C082}" srcOrd="5" destOrd="0" parTransId="{2B04F6A4-7BFF-471E-A9BE-038337043D2B}" sibTransId="{14E15EE0-4CF3-43A5-9340-F7C645C062C1}"/>
    <dgm:cxn modelId="{81C91EDE-4952-4459-AAD2-3CE04CD86E6C}" type="presOf" srcId="{2CBBF132-EA9D-45A6-8065-072A613F8372}" destId="{7CAF7270-906B-416C-B5C1-DD0A012A37E8}" srcOrd="0" destOrd="0" presId="urn:microsoft.com/office/officeart/2005/8/layout/vList2"/>
    <dgm:cxn modelId="{2BA44266-9410-40AA-A309-0A810975A4FE}" type="presOf" srcId="{A9180A47-6EDE-4B85-83EB-25D8165D2F92}" destId="{6AE51C5A-C95A-4733-81A6-4B5F30E61F28}" srcOrd="0" destOrd="0" presId="urn:microsoft.com/office/officeart/2005/8/layout/vList2"/>
    <dgm:cxn modelId="{A03B6726-62D5-4D88-BBAB-D428D06FCBA4}" type="presOf" srcId="{27E93B2E-9B6E-4C16-BCA4-87D789E42F77}" destId="{8FDB9963-C759-413F-8BDD-FD56284A6EAE}" srcOrd="0" destOrd="0" presId="urn:microsoft.com/office/officeart/2005/8/layout/vList2"/>
    <dgm:cxn modelId="{77651590-7916-474E-90CB-2A8C674DB92F}" srcId="{27E93B2E-9B6E-4C16-BCA4-87D789E42F77}" destId="{EECC4C99-CEFD-4525-B895-CAE00FA85FC2}" srcOrd="0" destOrd="0" parTransId="{608183B8-AB9F-4E68-946D-70A55710FCE0}" sibTransId="{FE2EAF2D-FDC3-4DE8-8990-0BD04E30733D}"/>
    <dgm:cxn modelId="{F39F7891-CB10-4FBA-B184-ADEAA966BC2A}" srcId="{D9429E0A-D78B-487B-95CE-BC8FE9638A38}" destId="{A9180A47-6EDE-4B85-83EB-25D8165D2F92}" srcOrd="1" destOrd="0" parTransId="{7471271D-AF0C-4785-BD97-888D505E5564}" sibTransId="{3ED1C173-0019-45B3-AE83-89869C7A359E}"/>
    <dgm:cxn modelId="{D2F927EA-192F-4DD5-97EB-6D3E0AD99C1B}" srcId="{A9180A47-6EDE-4B85-83EB-25D8165D2F92}" destId="{9B6D44EE-D9F9-43E3-8A17-232FF80B8DD6}" srcOrd="0" destOrd="0" parTransId="{C72BBC72-E1BA-4704-B681-C650C4F352AF}" sibTransId="{E8C872D7-5B03-4514-B684-8DD1C73527C5}"/>
    <dgm:cxn modelId="{21088B08-CE55-43F6-B6E6-B6DBCE1AC73C}" type="presOf" srcId="{99A9C454-6D61-4365-B3D6-49DB51E1C082}" destId="{01A7F7D0-D921-47F8-8438-3F429D327406}" srcOrd="0" destOrd="0" presId="urn:microsoft.com/office/officeart/2005/8/layout/vList2"/>
    <dgm:cxn modelId="{34815525-73C1-4F18-A022-918F243C3A82}" srcId="{FDFD0A1B-1482-4ED4-A0AD-5D9C096B00FC}" destId="{1A8ABFAF-56D4-4B98-BD04-ED08EE6CB3E9}" srcOrd="0" destOrd="0" parTransId="{85E3168E-A7B8-4BC3-8560-0928049382AE}" sibTransId="{54353A5E-FFD4-4758-B253-F8BF63FCF4FB}"/>
    <dgm:cxn modelId="{699EA716-A028-438B-B484-35720B94D5A0}" type="presOf" srcId="{D9429E0A-D78B-487B-95CE-BC8FE9638A38}" destId="{30077A92-92A3-47A7-A342-2F6C6C4DE7EB}" srcOrd="0" destOrd="0" presId="urn:microsoft.com/office/officeart/2005/8/layout/vList2"/>
    <dgm:cxn modelId="{D08C2DF7-E00E-4BCE-B914-BBBA6904DC74}" srcId="{D9429E0A-D78B-487B-95CE-BC8FE9638A38}" destId="{300095BB-57D3-48A1-9A10-6F2FC4563CBB}" srcOrd="2" destOrd="0" parTransId="{B8DE4306-C72E-4ED6-A457-441047E7AF6F}" sibTransId="{D5CA7DB8-A2F9-4119-937E-1F66ED87B938}"/>
    <dgm:cxn modelId="{268992A7-D2BE-4E8F-9D70-BC87D9C20793}" srcId="{99A9C454-6D61-4365-B3D6-49DB51E1C082}" destId="{2CBBF132-EA9D-45A6-8065-072A613F8372}" srcOrd="0" destOrd="0" parTransId="{0BA40A27-8C31-4926-BEC1-520BE9F4626D}" sibTransId="{591BAA5E-4235-4858-9DA8-41ED8BA1356B}"/>
    <dgm:cxn modelId="{0F97E8F6-1752-4A16-9A2F-5D75190DF1CB}" type="presOf" srcId="{300095BB-57D3-48A1-9A10-6F2FC4563CBB}" destId="{1EF0C960-58E5-4B7F-B8C4-563254045A91}" srcOrd="0" destOrd="0" presId="urn:microsoft.com/office/officeart/2005/8/layout/vList2"/>
    <dgm:cxn modelId="{EFB14DA5-AC8D-400D-B793-07A61FBFC459}" srcId="{300095BB-57D3-48A1-9A10-6F2FC4563CBB}" destId="{5A4AF141-09AC-48E6-A0F5-9961D174408A}" srcOrd="0" destOrd="0" parTransId="{4E408D03-427F-4087-9B3B-5DBD9656E370}" sibTransId="{14FC2D86-3924-42A5-8F21-4BDAFC17FB5B}"/>
    <dgm:cxn modelId="{50CA3BE5-DCA6-4A34-A9DC-D2BBEB975D9C}" srcId="{B1A842D4-6E19-4F61-94BF-DF40062000A8}" destId="{7A371718-2DF9-4106-A059-167A619E51AC}" srcOrd="0" destOrd="0" parTransId="{9F686DF2-6745-4D66-A7DE-D9ECB38A61A2}" sibTransId="{4EE7F91F-F9A9-4632-8937-225595B0795A}"/>
    <dgm:cxn modelId="{25B1314A-0ADA-4F85-A81D-27058B429E87}" type="presOf" srcId="{7A371718-2DF9-4106-A059-167A619E51AC}" destId="{17A01F29-55DE-4872-934F-D9E6E2BBB6B4}" srcOrd="0" destOrd="0" presId="urn:microsoft.com/office/officeart/2005/8/layout/vList2"/>
    <dgm:cxn modelId="{3EACC31A-E7AC-477A-AB8F-5650CDA79C58}" type="presOf" srcId="{B1A842D4-6E19-4F61-94BF-DF40062000A8}" destId="{06EB8A80-1FF8-4A20-88FA-4D1F76AF82FD}" srcOrd="0" destOrd="0" presId="urn:microsoft.com/office/officeart/2005/8/layout/vList2"/>
    <dgm:cxn modelId="{6D0537C5-5E2D-4843-92FF-B7B4898BED10}" type="presOf" srcId="{1A8ABFAF-56D4-4B98-BD04-ED08EE6CB3E9}" destId="{E8E4B43A-E241-40E3-8051-CF78D49218C7}" srcOrd="0" destOrd="0" presId="urn:microsoft.com/office/officeart/2005/8/layout/vList2"/>
    <dgm:cxn modelId="{070CCF14-AC3D-4935-9B00-2F1B293D5AB5}" type="presOf" srcId="{5A4AF141-09AC-48E6-A0F5-9961D174408A}" destId="{3F3D4C1C-95D4-40FE-B867-F032F5147E56}" srcOrd="0" destOrd="0" presId="urn:microsoft.com/office/officeart/2005/8/layout/vList2"/>
    <dgm:cxn modelId="{4E2C84AF-6893-4C6E-A879-A573438EFD0F}" type="presParOf" srcId="{30077A92-92A3-47A7-A342-2F6C6C4DE7EB}" destId="{8FDB9963-C759-413F-8BDD-FD56284A6EAE}" srcOrd="0" destOrd="0" presId="urn:microsoft.com/office/officeart/2005/8/layout/vList2"/>
    <dgm:cxn modelId="{409B5C2F-53E8-4740-AA14-543ACE1409AB}" type="presParOf" srcId="{30077A92-92A3-47A7-A342-2F6C6C4DE7EB}" destId="{9FFF2083-0A4E-4515-B2ED-143203EF2812}" srcOrd="1" destOrd="0" presId="urn:microsoft.com/office/officeart/2005/8/layout/vList2"/>
    <dgm:cxn modelId="{68F76102-D734-43A9-84A1-AE459EAA2382}" type="presParOf" srcId="{30077A92-92A3-47A7-A342-2F6C6C4DE7EB}" destId="{6AE51C5A-C95A-4733-81A6-4B5F30E61F28}" srcOrd="2" destOrd="0" presId="urn:microsoft.com/office/officeart/2005/8/layout/vList2"/>
    <dgm:cxn modelId="{BE3B9716-E340-4626-8726-442F26F980F2}" type="presParOf" srcId="{30077A92-92A3-47A7-A342-2F6C6C4DE7EB}" destId="{6B83618F-9503-4E29-AF6D-B39A2FC7EBE5}" srcOrd="3" destOrd="0" presId="urn:microsoft.com/office/officeart/2005/8/layout/vList2"/>
    <dgm:cxn modelId="{6632A3D4-16A3-4E50-A9A4-F1C78269F1F3}" type="presParOf" srcId="{30077A92-92A3-47A7-A342-2F6C6C4DE7EB}" destId="{1EF0C960-58E5-4B7F-B8C4-563254045A91}" srcOrd="4" destOrd="0" presId="urn:microsoft.com/office/officeart/2005/8/layout/vList2"/>
    <dgm:cxn modelId="{446941F5-F679-4308-9723-F4CF62B455CE}" type="presParOf" srcId="{30077A92-92A3-47A7-A342-2F6C6C4DE7EB}" destId="{3F3D4C1C-95D4-40FE-B867-F032F5147E56}" srcOrd="5" destOrd="0" presId="urn:microsoft.com/office/officeart/2005/8/layout/vList2"/>
    <dgm:cxn modelId="{F52A2467-778D-4B55-BDD7-B66BD97D5931}" type="presParOf" srcId="{30077A92-92A3-47A7-A342-2F6C6C4DE7EB}" destId="{06EB8A80-1FF8-4A20-88FA-4D1F76AF82FD}" srcOrd="6" destOrd="0" presId="urn:microsoft.com/office/officeart/2005/8/layout/vList2"/>
    <dgm:cxn modelId="{B16B16BE-FE52-47D9-A473-D561AE664E71}" type="presParOf" srcId="{30077A92-92A3-47A7-A342-2F6C6C4DE7EB}" destId="{17A01F29-55DE-4872-934F-D9E6E2BBB6B4}" srcOrd="7" destOrd="0" presId="urn:microsoft.com/office/officeart/2005/8/layout/vList2"/>
    <dgm:cxn modelId="{3EECBDA9-7CA7-4613-9994-4E7EDC2E1BAF}" type="presParOf" srcId="{30077A92-92A3-47A7-A342-2F6C6C4DE7EB}" destId="{0794B932-93E9-4674-BB11-3AD447876836}" srcOrd="8" destOrd="0" presId="urn:microsoft.com/office/officeart/2005/8/layout/vList2"/>
    <dgm:cxn modelId="{7071E8C4-ECD8-48E9-95E2-64C8D2B4F363}" type="presParOf" srcId="{30077A92-92A3-47A7-A342-2F6C6C4DE7EB}" destId="{E8E4B43A-E241-40E3-8051-CF78D49218C7}" srcOrd="9" destOrd="0" presId="urn:microsoft.com/office/officeart/2005/8/layout/vList2"/>
    <dgm:cxn modelId="{A3B3487F-CAC1-4D70-9969-59ADD68F0D15}" type="presParOf" srcId="{30077A92-92A3-47A7-A342-2F6C6C4DE7EB}" destId="{01A7F7D0-D921-47F8-8438-3F429D327406}" srcOrd="10" destOrd="0" presId="urn:microsoft.com/office/officeart/2005/8/layout/vList2"/>
    <dgm:cxn modelId="{400721D4-7B83-4F0D-AF26-21C05F700EC3}" type="presParOf" srcId="{30077A92-92A3-47A7-A342-2F6C6C4DE7EB}" destId="{7CAF7270-906B-416C-B5C1-DD0A012A37E8}" srcOrd="11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97BB0C-D929-42F6-B1D9-B64FBD457B7A}" type="doc">
      <dgm:prSet loTypeId="urn:microsoft.com/office/officeart/2005/8/layout/chevron1" loCatId="process" qsTypeId="urn:microsoft.com/office/officeart/2005/8/quickstyle/3d7" qsCatId="3D" csTypeId="urn:microsoft.com/office/officeart/2005/8/colors/colorful1" csCatId="colorful" phldr="1"/>
      <dgm:spPr/>
    </dgm:pt>
    <dgm:pt modelId="{BC232DED-97B7-4B88-AFDB-5DBE50CBC816}">
      <dgm:prSet phldrT="[Текст]" custT="1"/>
      <dgm:spPr/>
      <dgm:t>
        <a:bodyPr/>
        <a:lstStyle/>
        <a:p>
          <a:r>
            <a:rPr lang="ru-RU" sz="1800" dirty="0" smtClean="0"/>
            <a:t>Позавчера </a:t>
          </a:r>
          <a:endParaRPr lang="ru-RU" sz="1800" dirty="0"/>
        </a:p>
      </dgm:t>
    </dgm:pt>
    <dgm:pt modelId="{57D8A64D-E777-4540-9219-D3EDB18673BD}" type="parTrans" cxnId="{911CC196-7ECF-4F38-9DE8-D4F3797952C2}">
      <dgm:prSet/>
      <dgm:spPr/>
      <dgm:t>
        <a:bodyPr/>
        <a:lstStyle/>
        <a:p>
          <a:endParaRPr lang="ru-RU" sz="2000"/>
        </a:p>
      </dgm:t>
    </dgm:pt>
    <dgm:pt modelId="{0EF932DC-8D46-4FA5-8487-427689741B6F}" type="sibTrans" cxnId="{911CC196-7ECF-4F38-9DE8-D4F3797952C2}">
      <dgm:prSet/>
      <dgm:spPr/>
      <dgm:t>
        <a:bodyPr/>
        <a:lstStyle/>
        <a:p>
          <a:endParaRPr lang="ru-RU" sz="2000"/>
        </a:p>
      </dgm:t>
    </dgm:pt>
    <dgm:pt modelId="{A8F50A3C-3B31-4D72-A8F0-6DB515DCC305}">
      <dgm:prSet phldrT="[Текст]" custT="1"/>
      <dgm:spPr/>
      <dgm:t>
        <a:bodyPr/>
        <a:lstStyle/>
        <a:p>
          <a:r>
            <a:rPr lang="ru-RU" sz="1800" dirty="0" smtClean="0"/>
            <a:t>Завтра </a:t>
          </a:r>
          <a:endParaRPr lang="ru-RU" sz="1800" dirty="0"/>
        </a:p>
      </dgm:t>
    </dgm:pt>
    <dgm:pt modelId="{204B85B5-B4B0-4847-850C-92AA706CC1D6}" type="parTrans" cxnId="{3FC502C1-10A8-4E47-B238-5C2D74A7AB6A}">
      <dgm:prSet/>
      <dgm:spPr/>
      <dgm:t>
        <a:bodyPr/>
        <a:lstStyle/>
        <a:p>
          <a:endParaRPr lang="ru-RU" sz="2000"/>
        </a:p>
      </dgm:t>
    </dgm:pt>
    <dgm:pt modelId="{431D3EF3-39E6-4779-A668-BC6A500C75DA}" type="sibTrans" cxnId="{3FC502C1-10A8-4E47-B238-5C2D74A7AB6A}">
      <dgm:prSet/>
      <dgm:spPr/>
      <dgm:t>
        <a:bodyPr/>
        <a:lstStyle/>
        <a:p>
          <a:endParaRPr lang="ru-RU" sz="2000"/>
        </a:p>
      </dgm:t>
    </dgm:pt>
    <dgm:pt modelId="{4C03659C-999C-47C3-97FB-5F7B1437A293}">
      <dgm:prSet phldrT="[Текст]" custT="1"/>
      <dgm:spPr/>
      <dgm:t>
        <a:bodyPr/>
        <a:lstStyle/>
        <a:p>
          <a:r>
            <a:rPr lang="ru-RU" sz="1800" dirty="0" err="1" smtClean="0"/>
            <a:t>Послезав</a:t>
          </a:r>
          <a:endParaRPr lang="ru-RU" sz="1800" dirty="0" smtClean="0"/>
        </a:p>
        <a:p>
          <a:r>
            <a:rPr lang="ru-RU" sz="1800" dirty="0" err="1" smtClean="0"/>
            <a:t>тра</a:t>
          </a:r>
          <a:r>
            <a:rPr lang="ru-RU" sz="1800" dirty="0" smtClean="0"/>
            <a:t> </a:t>
          </a:r>
          <a:endParaRPr lang="ru-RU" sz="1800" dirty="0"/>
        </a:p>
      </dgm:t>
    </dgm:pt>
    <dgm:pt modelId="{033C8E26-3D4A-4C2F-BDC2-1675B740F274}" type="parTrans" cxnId="{496F942E-79FF-4053-9DC1-3B06E11AB815}">
      <dgm:prSet/>
      <dgm:spPr/>
      <dgm:t>
        <a:bodyPr/>
        <a:lstStyle/>
        <a:p>
          <a:endParaRPr lang="ru-RU" sz="2000"/>
        </a:p>
      </dgm:t>
    </dgm:pt>
    <dgm:pt modelId="{DDCA0386-57B5-471C-ABB9-7FE5D3AF9A0E}" type="sibTrans" cxnId="{496F942E-79FF-4053-9DC1-3B06E11AB815}">
      <dgm:prSet/>
      <dgm:spPr/>
      <dgm:t>
        <a:bodyPr/>
        <a:lstStyle/>
        <a:p>
          <a:endParaRPr lang="ru-RU" sz="2000"/>
        </a:p>
      </dgm:t>
    </dgm:pt>
    <dgm:pt modelId="{F4C7394A-FD87-4E39-8EFA-FFA2E32525ED}">
      <dgm:prSet custT="1"/>
      <dgm:spPr/>
      <dgm:t>
        <a:bodyPr/>
        <a:lstStyle/>
        <a:p>
          <a:r>
            <a:rPr lang="ru-RU" sz="1800" dirty="0" smtClean="0"/>
            <a:t>Вчера </a:t>
          </a:r>
          <a:endParaRPr lang="ru-RU" sz="1800" dirty="0"/>
        </a:p>
      </dgm:t>
    </dgm:pt>
    <dgm:pt modelId="{F4147AB4-27A2-46A3-89EB-8A8CC17E5559}" type="parTrans" cxnId="{78738E39-30DC-4016-9603-2E4BFD9A0AFD}">
      <dgm:prSet/>
      <dgm:spPr/>
      <dgm:t>
        <a:bodyPr/>
        <a:lstStyle/>
        <a:p>
          <a:endParaRPr lang="ru-RU" sz="2000"/>
        </a:p>
      </dgm:t>
    </dgm:pt>
    <dgm:pt modelId="{B0B783A2-0187-4E45-BCD7-AC5039FD7FF2}" type="sibTrans" cxnId="{78738E39-30DC-4016-9603-2E4BFD9A0AFD}">
      <dgm:prSet/>
      <dgm:spPr/>
      <dgm:t>
        <a:bodyPr/>
        <a:lstStyle/>
        <a:p>
          <a:endParaRPr lang="ru-RU" sz="2000"/>
        </a:p>
      </dgm:t>
    </dgm:pt>
    <dgm:pt modelId="{19E52AA5-7CA9-47A0-B069-F42999B9AA87}">
      <dgm:prSet custT="1"/>
      <dgm:spPr/>
      <dgm:t>
        <a:bodyPr/>
        <a:lstStyle/>
        <a:p>
          <a:r>
            <a:rPr lang="ru-RU" sz="1800" dirty="0" smtClean="0"/>
            <a:t>Сегодня </a:t>
          </a:r>
          <a:endParaRPr lang="ru-RU" sz="1800" dirty="0"/>
        </a:p>
      </dgm:t>
    </dgm:pt>
    <dgm:pt modelId="{E67D772A-2369-421F-8532-3820C611C44C}" type="parTrans" cxnId="{4F6247FB-CA3B-430B-9039-816FB48EBBF1}">
      <dgm:prSet/>
      <dgm:spPr/>
      <dgm:t>
        <a:bodyPr/>
        <a:lstStyle/>
        <a:p>
          <a:endParaRPr lang="ru-RU" sz="2000"/>
        </a:p>
      </dgm:t>
    </dgm:pt>
    <dgm:pt modelId="{F560A42B-7BE3-488E-8835-3EA7DF46C36F}" type="sibTrans" cxnId="{4F6247FB-CA3B-430B-9039-816FB48EBBF1}">
      <dgm:prSet/>
      <dgm:spPr/>
      <dgm:t>
        <a:bodyPr/>
        <a:lstStyle/>
        <a:p>
          <a:endParaRPr lang="ru-RU" sz="2000"/>
        </a:p>
      </dgm:t>
    </dgm:pt>
    <dgm:pt modelId="{63E89A4D-3E43-4BFC-9F96-270B1A242A99}" type="pres">
      <dgm:prSet presAssocID="{3A97BB0C-D929-42F6-B1D9-B64FBD457B7A}" presName="Name0" presStyleCnt="0">
        <dgm:presLayoutVars>
          <dgm:dir/>
          <dgm:animLvl val="lvl"/>
          <dgm:resizeHandles val="exact"/>
        </dgm:presLayoutVars>
      </dgm:prSet>
      <dgm:spPr/>
    </dgm:pt>
    <dgm:pt modelId="{9B4BE231-8B1A-42C7-A1BD-18608A00B4FB}" type="pres">
      <dgm:prSet presAssocID="{BC232DED-97B7-4B88-AFDB-5DBE50CBC816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D4FAA9-C7CC-4D28-A12D-7BAD4BF5DB2E}" type="pres">
      <dgm:prSet presAssocID="{0EF932DC-8D46-4FA5-8487-427689741B6F}" presName="parTxOnlySpace" presStyleCnt="0"/>
      <dgm:spPr/>
    </dgm:pt>
    <dgm:pt modelId="{8B96C652-99C8-44C1-9DCF-EEAEE170F87C}" type="pres">
      <dgm:prSet presAssocID="{F4C7394A-FD87-4E39-8EFA-FFA2E32525ED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BB97F7-84D2-4AFF-BFE6-A4C30F62B162}" type="pres">
      <dgm:prSet presAssocID="{B0B783A2-0187-4E45-BCD7-AC5039FD7FF2}" presName="parTxOnlySpace" presStyleCnt="0"/>
      <dgm:spPr/>
    </dgm:pt>
    <dgm:pt modelId="{29E8EB61-E78B-4266-A72A-59CA701AF2DE}" type="pres">
      <dgm:prSet presAssocID="{19E52AA5-7CA9-47A0-B069-F42999B9AA8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1B3F48-BD85-4B3B-ACC6-49CC6CA35872}" type="pres">
      <dgm:prSet presAssocID="{F560A42B-7BE3-488E-8835-3EA7DF46C36F}" presName="parTxOnlySpace" presStyleCnt="0"/>
      <dgm:spPr/>
    </dgm:pt>
    <dgm:pt modelId="{9F4D8D65-E23A-4FC4-8D4D-624C20B38074}" type="pres">
      <dgm:prSet presAssocID="{A8F50A3C-3B31-4D72-A8F0-6DB515DCC305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DA7E0-B691-4231-9225-1688DBA05974}" type="pres">
      <dgm:prSet presAssocID="{431D3EF3-39E6-4779-A668-BC6A500C75DA}" presName="parTxOnlySpace" presStyleCnt="0"/>
      <dgm:spPr/>
    </dgm:pt>
    <dgm:pt modelId="{BC904571-6049-48D3-A4CE-ADF0327846CD}" type="pres">
      <dgm:prSet presAssocID="{4C03659C-999C-47C3-97FB-5F7B1437A293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F6247FB-CA3B-430B-9039-816FB48EBBF1}" srcId="{3A97BB0C-D929-42F6-B1D9-B64FBD457B7A}" destId="{19E52AA5-7CA9-47A0-B069-F42999B9AA87}" srcOrd="2" destOrd="0" parTransId="{E67D772A-2369-421F-8532-3820C611C44C}" sibTransId="{F560A42B-7BE3-488E-8835-3EA7DF46C36F}"/>
    <dgm:cxn modelId="{9413CEED-9F4C-4355-9EC8-A3BDFD7868FE}" type="presOf" srcId="{4C03659C-999C-47C3-97FB-5F7B1437A293}" destId="{BC904571-6049-48D3-A4CE-ADF0327846CD}" srcOrd="0" destOrd="0" presId="urn:microsoft.com/office/officeart/2005/8/layout/chevron1"/>
    <dgm:cxn modelId="{496F942E-79FF-4053-9DC1-3B06E11AB815}" srcId="{3A97BB0C-D929-42F6-B1D9-B64FBD457B7A}" destId="{4C03659C-999C-47C3-97FB-5F7B1437A293}" srcOrd="4" destOrd="0" parTransId="{033C8E26-3D4A-4C2F-BDC2-1675B740F274}" sibTransId="{DDCA0386-57B5-471C-ABB9-7FE5D3AF9A0E}"/>
    <dgm:cxn modelId="{90F81132-F653-4D58-818F-9725CA5EE40F}" type="presOf" srcId="{BC232DED-97B7-4B88-AFDB-5DBE50CBC816}" destId="{9B4BE231-8B1A-42C7-A1BD-18608A00B4FB}" srcOrd="0" destOrd="0" presId="urn:microsoft.com/office/officeart/2005/8/layout/chevron1"/>
    <dgm:cxn modelId="{7B3B524D-600D-4E39-AA41-8AF2D6791485}" type="presOf" srcId="{19E52AA5-7CA9-47A0-B069-F42999B9AA87}" destId="{29E8EB61-E78B-4266-A72A-59CA701AF2DE}" srcOrd="0" destOrd="0" presId="urn:microsoft.com/office/officeart/2005/8/layout/chevron1"/>
    <dgm:cxn modelId="{FFFE1743-7401-421A-94D2-0753EC57C6FF}" type="presOf" srcId="{A8F50A3C-3B31-4D72-A8F0-6DB515DCC305}" destId="{9F4D8D65-E23A-4FC4-8D4D-624C20B38074}" srcOrd="0" destOrd="0" presId="urn:microsoft.com/office/officeart/2005/8/layout/chevron1"/>
    <dgm:cxn modelId="{3FC502C1-10A8-4E47-B238-5C2D74A7AB6A}" srcId="{3A97BB0C-D929-42F6-B1D9-B64FBD457B7A}" destId="{A8F50A3C-3B31-4D72-A8F0-6DB515DCC305}" srcOrd="3" destOrd="0" parTransId="{204B85B5-B4B0-4847-850C-92AA706CC1D6}" sibTransId="{431D3EF3-39E6-4779-A668-BC6A500C75DA}"/>
    <dgm:cxn modelId="{6200F009-1073-40FD-95B7-AAB2FE03CEEB}" type="presOf" srcId="{F4C7394A-FD87-4E39-8EFA-FFA2E32525ED}" destId="{8B96C652-99C8-44C1-9DCF-EEAEE170F87C}" srcOrd="0" destOrd="0" presId="urn:microsoft.com/office/officeart/2005/8/layout/chevron1"/>
    <dgm:cxn modelId="{911CC196-7ECF-4F38-9DE8-D4F3797952C2}" srcId="{3A97BB0C-D929-42F6-B1D9-B64FBD457B7A}" destId="{BC232DED-97B7-4B88-AFDB-5DBE50CBC816}" srcOrd="0" destOrd="0" parTransId="{57D8A64D-E777-4540-9219-D3EDB18673BD}" sibTransId="{0EF932DC-8D46-4FA5-8487-427689741B6F}"/>
    <dgm:cxn modelId="{5A948AA8-8F83-4516-A42A-8052F0E009ED}" type="presOf" srcId="{3A97BB0C-D929-42F6-B1D9-B64FBD457B7A}" destId="{63E89A4D-3E43-4BFC-9F96-270B1A242A99}" srcOrd="0" destOrd="0" presId="urn:microsoft.com/office/officeart/2005/8/layout/chevron1"/>
    <dgm:cxn modelId="{78738E39-30DC-4016-9603-2E4BFD9A0AFD}" srcId="{3A97BB0C-D929-42F6-B1D9-B64FBD457B7A}" destId="{F4C7394A-FD87-4E39-8EFA-FFA2E32525ED}" srcOrd="1" destOrd="0" parTransId="{F4147AB4-27A2-46A3-89EB-8A8CC17E5559}" sibTransId="{B0B783A2-0187-4E45-BCD7-AC5039FD7FF2}"/>
    <dgm:cxn modelId="{7222E497-2CBC-4028-9CE5-06061E28C941}" type="presParOf" srcId="{63E89A4D-3E43-4BFC-9F96-270B1A242A99}" destId="{9B4BE231-8B1A-42C7-A1BD-18608A00B4FB}" srcOrd="0" destOrd="0" presId="urn:microsoft.com/office/officeart/2005/8/layout/chevron1"/>
    <dgm:cxn modelId="{8118E3FB-3148-4E84-B7CB-B480F42CD1D5}" type="presParOf" srcId="{63E89A4D-3E43-4BFC-9F96-270B1A242A99}" destId="{34D4FAA9-C7CC-4D28-A12D-7BAD4BF5DB2E}" srcOrd="1" destOrd="0" presId="urn:microsoft.com/office/officeart/2005/8/layout/chevron1"/>
    <dgm:cxn modelId="{0AF6AF62-F7AC-4AC7-9CD3-372EB4016CBE}" type="presParOf" srcId="{63E89A4D-3E43-4BFC-9F96-270B1A242A99}" destId="{8B96C652-99C8-44C1-9DCF-EEAEE170F87C}" srcOrd="2" destOrd="0" presId="urn:microsoft.com/office/officeart/2005/8/layout/chevron1"/>
    <dgm:cxn modelId="{F9E81119-EFEE-427B-9553-3B5A52228AC5}" type="presParOf" srcId="{63E89A4D-3E43-4BFC-9F96-270B1A242A99}" destId="{ADBB97F7-84D2-4AFF-BFE6-A4C30F62B162}" srcOrd="3" destOrd="0" presId="urn:microsoft.com/office/officeart/2005/8/layout/chevron1"/>
    <dgm:cxn modelId="{8037A133-4BBE-48E9-AA21-AF8D49E14341}" type="presParOf" srcId="{63E89A4D-3E43-4BFC-9F96-270B1A242A99}" destId="{29E8EB61-E78B-4266-A72A-59CA701AF2DE}" srcOrd="4" destOrd="0" presId="urn:microsoft.com/office/officeart/2005/8/layout/chevron1"/>
    <dgm:cxn modelId="{8951BB7F-0CBD-4C20-8943-BE1CDAED1611}" type="presParOf" srcId="{63E89A4D-3E43-4BFC-9F96-270B1A242A99}" destId="{831B3F48-BD85-4B3B-ACC6-49CC6CA35872}" srcOrd="5" destOrd="0" presId="urn:microsoft.com/office/officeart/2005/8/layout/chevron1"/>
    <dgm:cxn modelId="{D88962EB-ACCE-4BBE-BF9E-6DEA932F3E04}" type="presParOf" srcId="{63E89A4D-3E43-4BFC-9F96-270B1A242A99}" destId="{9F4D8D65-E23A-4FC4-8D4D-624C20B38074}" srcOrd="6" destOrd="0" presId="urn:microsoft.com/office/officeart/2005/8/layout/chevron1"/>
    <dgm:cxn modelId="{92917AD6-099D-4CFF-BF90-E92E9805526D}" type="presParOf" srcId="{63E89A4D-3E43-4BFC-9F96-270B1A242A99}" destId="{2BEDA7E0-B691-4231-9225-1688DBA05974}" srcOrd="7" destOrd="0" presId="urn:microsoft.com/office/officeart/2005/8/layout/chevron1"/>
    <dgm:cxn modelId="{19CD7E4C-67AE-44C1-A23D-738B7A470E4C}" type="presParOf" srcId="{63E89A4D-3E43-4BFC-9F96-270B1A242A99}" destId="{BC904571-6049-48D3-A4CE-ADF0327846CD}" srcOrd="8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4C7E7-FFFB-4305-9ECC-FE5677644169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BAFBE8-5D05-4A6B-AF71-41522C8F696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CEBDC4-17CF-4024-8E06-293BF2321E9A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11B7F1-E19C-419A-9E39-C995188ABB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11B7F1-E19C-419A-9E39-C995188ABB9A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2E23-BD6A-4EBE-AFDE-69571753AD2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BC65-4246-4449-A4F8-55BBCA665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2E23-BD6A-4EBE-AFDE-69571753AD2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BC65-4246-4449-A4F8-55BBCA665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2E23-BD6A-4EBE-AFDE-69571753AD2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BC65-4246-4449-A4F8-55BBCA665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2E23-BD6A-4EBE-AFDE-69571753AD2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BC65-4246-4449-A4F8-55BBCA665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2E23-BD6A-4EBE-AFDE-69571753AD2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BC65-4246-4449-A4F8-55BBCA665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2E23-BD6A-4EBE-AFDE-69571753AD2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BC65-4246-4449-A4F8-55BBCA665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2E23-BD6A-4EBE-AFDE-69571753AD2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BC65-4246-4449-A4F8-55BBCA665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2E23-BD6A-4EBE-AFDE-69571753AD2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BC65-4246-4449-A4F8-55BBCA665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2E23-BD6A-4EBE-AFDE-69571753AD2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BC65-4246-4449-A4F8-55BBCA665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2E23-BD6A-4EBE-AFDE-69571753AD2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BC65-4246-4449-A4F8-55BBCA665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02E23-BD6A-4EBE-AFDE-69571753AD2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6BC65-4246-4449-A4F8-55BBCA665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02E23-BD6A-4EBE-AFDE-69571753AD20}" type="datetimeFigureOut">
              <a:rPr lang="ru-RU" smtClean="0"/>
              <a:pPr/>
              <a:t>05.02.2012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6BC65-4246-4449-A4F8-55BBCA6655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7.gif"/><Relationship Id="rId7" Type="http://schemas.openxmlformats.org/officeDocument/2006/relationships/image" Target="../media/image11.gif"/><Relationship Id="rId12" Type="http://schemas.openxmlformats.org/officeDocument/2006/relationships/image" Target="../media/image16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15.gif"/><Relationship Id="rId5" Type="http://schemas.openxmlformats.org/officeDocument/2006/relationships/image" Target="../media/image9.gif"/><Relationship Id="rId10" Type="http://schemas.openxmlformats.org/officeDocument/2006/relationships/image" Target="../media/image14.gif"/><Relationship Id="rId4" Type="http://schemas.openxmlformats.org/officeDocument/2006/relationships/image" Target="../media/image8.gif"/><Relationship Id="rId9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nigi-19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643081">
            <a:off x="724092" y="4202351"/>
            <a:ext cx="2480152" cy="1647830"/>
          </a:xfrm>
          <a:prstGeom prst="rect">
            <a:avLst/>
          </a:prstGeom>
        </p:spPr>
      </p:pic>
      <p:pic>
        <p:nvPicPr>
          <p:cNvPr id="7" name="Рисунок 6" descr="knigi-18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9058" y="4929198"/>
            <a:ext cx="1571636" cy="1197437"/>
          </a:xfrm>
          <a:prstGeom prst="rect">
            <a:avLst/>
          </a:prstGeom>
        </p:spPr>
      </p:pic>
      <p:pic>
        <p:nvPicPr>
          <p:cNvPr id="9" name="Рисунок 8" descr="knigi-18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72264" y="500042"/>
            <a:ext cx="1714512" cy="17145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71670" y="2071678"/>
            <a:ext cx="4786346" cy="1446550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Monotype Corsiva" pitchFamily="66" charset="0"/>
              </a:rPr>
              <a:t>Аукцион знаний </a:t>
            </a:r>
          </a:p>
          <a:p>
            <a:pPr algn="ctr"/>
            <a:r>
              <a:rPr lang="ru-RU" sz="4400" b="1" dirty="0" smtClean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  <a:latin typeface="Monotype Corsiva" pitchFamily="66" charset="0"/>
              </a:rPr>
              <a:t>по русскому языку</a:t>
            </a:r>
            <a:endParaRPr lang="ru-RU" sz="4400" b="1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3108" y="1071546"/>
            <a:ext cx="5572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Перечислите по порядку с помощью наречий пять дней недели, не</a:t>
            </a:r>
            <a:b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называя ни числа, ни названия дня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0" y="2000240"/>
          <a:ext cx="9144000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 descr="zimaa-42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178749" flipH="1">
            <a:off x="3296321" y="4787859"/>
            <a:ext cx="2113154" cy="1560852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1142976" y="3786190"/>
            <a:ext cx="1285884" cy="28575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71736" y="3786190"/>
            <a:ext cx="1214446" cy="28575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572132" y="3714752"/>
            <a:ext cx="1428760" cy="428628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929058" y="3714752"/>
            <a:ext cx="1500198" cy="35719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7143768" y="3571876"/>
            <a:ext cx="1714512" cy="64294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1643050"/>
            <a:ext cx="45005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Какое женское имя состоит из тридцати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букв   </a:t>
            </a:r>
            <a:r>
              <a:rPr lang="ru-RU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Я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? 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" name="Рисунок 2" descr="detia-86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214686"/>
            <a:ext cx="1714512" cy="26604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43504" y="4357694"/>
            <a:ext cx="1571636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Зоя 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5286380" y="4286256"/>
            <a:ext cx="1285884" cy="1071570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c7f511677bf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85784" y="-214338"/>
            <a:ext cx="3333750" cy="3333750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84" y="785794"/>
            <a:ext cx="5143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во времена М. В. Ломоносова называли восклицательный знак,</a:t>
            </a:r>
            <a:b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чёрточку, скобки? 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2976" y="2214554"/>
            <a:ext cx="407196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3600" b="1" spc="300" dirty="0" smtClean="0">
                <a:solidFill>
                  <a:srgbClr val="FF0066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Вместительный </a:t>
            </a:r>
            <a:r>
              <a:rPr lang="ru-RU" sz="3600" b="1" spc="300" dirty="0" smtClean="0">
                <a:solidFill>
                  <a:srgbClr val="FF0066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-</a:t>
            </a:r>
          </a:p>
          <a:p>
            <a:pPr>
              <a:lnSpc>
                <a:spcPct val="200000"/>
              </a:lnSpc>
            </a:pPr>
            <a:r>
              <a:rPr lang="ru-RU" sz="3600" b="1" spc="300" dirty="0" smtClean="0">
                <a:solidFill>
                  <a:srgbClr val="FF0066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Удивительный </a:t>
            </a:r>
            <a:r>
              <a:rPr lang="ru-RU" sz="3600" b="1" spc="300" dirty="0" smtClean="0">
                <a:solidFill>
                  <a:srgbClr val="FF0066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–</a:t>
            </a:r>
          </a:p>
          <a:p>
            <a:pPr>
              <a:lnSpc>
                <a:spcPct val="200000"/>
              </a:lnSpc>
            </a:pPr>
            <a:r>
              <a:rPr lang="ru-RU" sz="3600" b="1" spc="300" dirty="0" err="1" smtClean="0">
                <a:solidFill>
                  <a:srgbClr val="FF0066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Единительный</a:t>
            </a:r>
            <a:r>
              <a:rPr lang="ru-RU" sz="3600" b="1" spc="300" dirty="0" smtClean="0">
                <a:solidFill>
                  <a:srgbClr val="FF0066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 </a:t>
            </a:r>
            <a:r>
              <a:rPr lang="ru-RU" sz="3600" b="1" spc="300" dirty="0" smtClean="0">
                <a:solidFill>
                  <a:srgbClr val="FF0066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60007" dir="5400000" sy="-100000" algn="bl" rotWithShape="0"/>
                </a:effectLst>
                <a:latin typeface="Monotype Corsiva" pitchFamily="66" charset="0"/>
              </a:rPr>
              <a:t>–</a:t>
            </a:r>
          </a:p>
          <a:p>
            <a:pPr>
              <a:lnSpc>
                <a:spcPct val="200000"/>
              </a:lnSpc>
            </a:pPr>
            <a:endParaRPr lang="ru-RU" sz="3600" b="1" spc="300" dirty="0">
              <a:solidFill>
                <a:srgbClr val="FF0066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0000" endA="300" endPos="50000" dist="60007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5" name="Двойные круглые скобки 4"/>
          <p:cNvSpPr/>
          <p:nvPr/>
        </p:nvSpPr>
        <p:spPr>
          <a:xfrm>
            <a:off x="5643570" y="2500306"/>
            <a:ext cx="1285884" cy="714380"/>
          </a:xfrm>
          <a:prstGeom prst="bracketPair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000760" y="3286124"/>
            <a:ext cx="551754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929322" y="5143512"/>
            <a:ext cx="785818" cy="1588"/>
          </a:xfrm>
          <a:prstGeom prst="line">
            <a:avLst/>
          </a:prstGeom>
          <a:ln w="1079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Рисунок 10" descr="2cd4e9656cc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4786322"/>
            <a:ext cx="2143140" cy="1857388"/>
          </a:xfrm>
          <a:prstGeom prst="rect">
            <a:avLst/>
          </a:prstGeom>
        </p:spPr>
      </p:pic>
      <p:pic>
        <p:nvPicPr>
          <p:cNvPr id="12" name="Рисунок 11" descr="priroda-1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85720" y="357166"/>
            <a:ext cx="1643084" cy="1438275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8596" y="571480"/>
            <a:ext cx="242889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ОПТ</a:t>
            </a:r>
          </a:p>
          <a:p>
            <a:pPr algn="ctr">
              <a:lnSpc>
                <a:spcPct val="150000"/>
              </a:lnSpc>
            </a:pPr>
            <a:r>
              <a:rPr lang="ru-RU" sz="24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ПАР</a:t>
            </a:r>
          </a:p>
          <a:p>
            <a:pPr algn="ctr">
              <a:lnSpc>
                <a:spcPct val="150000"/>
              </a:lnSpc>
            </a:pPr>
            <a:r>
              <a:rPr lang="ru-RU" sz="24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АТА</a:t>
            </a:r>
          </a:p>
          <a:p>
            <a:pPr algn="ctr">
              <a:lnSpc>
                <a:spcPct val="150000"/>
              </a:lnSpc>
            </a:pPr>
            <a:r>
              <a:rPr lang="ru-RU" sz="24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ЛОН</a:t>
            </a:r>
          </a:p>
          <a:p>
            <a:pPr algn="ctr">
              <a:lnSpc>
                <a:spcPct val="150000"/>
              </a:lnSpc>
            </a:pPr>
            <a:r>
              <a:rPr lang="ru-RU" sz="24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АГА</a:t>
            </a:r>
          </a:p>
          <a:p>
            <a:pPr algn="ctr">
              <a:lnSpc>
                <a:spcPct val="150000"/>
              </a:lnSpc>
            </a:pPr>
            <a:r>
              <a:rPr lang="ru-RU" sz="24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КОР</a:t>
            </a:r>
          </a:p>
          <a:p>
            <a:pPr algn="ctr">
              <a:lnSpc>
                <a:spcPct val="150000"/>
              </a:lnSpc>
            </a:pPr>
            <a:r>
              <a:rPr lang="ru-RU" sz="24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ТАН</a:t>
            </a:r>
          </a:p>
          <a:p>
            <a:pPr algn="ctr">
              <a:lnSpc>
                <a:spcPct val="150000"/>
              </a:lnSpc>
            </a:pPr>
            <a:r>
              <a:rPr lang="ru-RU" sz="24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АРА</a:t>
            </a:r>
          </a:p>
          <a:p>
            <a:pPr algn="ctr">
              <a:lnSpc>
                <a:spcPct val="150000"/>
              </a:lnSpc>
            </a:pPr>
            <a:r>
              <a:rPr lang="ru-RU" sz="24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АДА</a:t>
            </a:r>
          </a:p>
          <a:p>
            <a:pPr algn="ctr">
              <a:lnSpc>
                <a:spcPct val="150000"/>
              </a:lnSpc>
            </a:pPr>
            <a:r>
              <a:rPr lang="ru-RU" sz="24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СКА</a:t>
            </a:r>
            <a:endParaRPr lang="ru-RU" sz="2400" b="1" cap="all" spc="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714356"/>
            <a:ext cx="2643206" cy="5575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ПАЛ</a:t>
            </a:r>
          </a:p>
          <a:p>
            <a:pPr algn="ctr">
              <a:lnSpc>
                <a:spcPct val="150000"/>
              </a:lnSpc>
            </a:pPr>
            <a:r>
              <a:rPr lang="ru-RU" sz="24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КУР</a:t>
            </a:r>
          </a:p>
          <a:p>
            <a:pPr algn="ctr">
              <a:lnSpc>
                <a:spcPct val="150000"/>
              </a:lnSpc>
            </a:pPr>
            <a:r>
              <a:rPr lang="ru-RU" sz="24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ИКА</a:t>
            </a:r>
          </a:p>
          <a:p>
            <a:pPr algn="ctr">
              <a:lnSpc>
                <a:spcPct val="150000"/>
              </a:lnSpc>
            </a:pPr>
            <a:r>
              <a:rPr lang="ru-RU" sz="24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ИЦА</a:t>
            </a:r>
          </a:p>
          <a:p>
            <a:pPr algn="ctr">
              <a:lnSpc>
                <a:spcPct val="150000"/>
              </a:lnSpc>
            </a:pPr>
            <a:r>
              <a:rPr lang="ru-RU" sz="24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КЕТ</a:t>
            </a:r>
          </a:p>
          <a:p>
            <a:pPr algn="ctr">
              <a:lnSpc>
                <a:spcPct val="150000"/>
              </a:lnSpc>
            </a:pPr>
            <a:r>
              <a:rPr lang="ru-RU" sz="24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БАЛ</a:t>
            </a:r>
          </a:p>
          <a:p>
            <a:pPr algn="ctr">
              <a:lnSpc>
                <a:spcPct val="150000"/>
              </a:lnSpc>
            </a:pPr>
            <a:r>
              <a:rPr lang="ru-RU" sz="24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ХИС</a:t>
            </a:r>
          </a:p>
          <a:p>
            <a:pPr algn="ctr">
              <a:lnSpc>
                <a:spcPct val="150000"/>
              </a:lnSpc>
            </a:pPr>
            <a:r>
              <a:rPr lang="ru-RU" sz="24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АРМ</a:t>
            </a:r>
          </a:p>
          <a:p>
            <a:pPr algn="ctr">
              <a:lnSpc>
                <a:spcPct val="150000"/>
              </a:lnSpc>
            </a:pPr>
            <a:r>
              <a:rPr lang="ru-RU" sz="24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ПЛЯ</a:t>
            </a:r>
          </a:p>
          <a:p>
            <a:pPr algn="ctr">
              <a:lnSpc>
                <a:spcPct val="150000"/>
              </a:lnSpc>
            </a:pPr>
            <a:r>
              <a:rPr lang="ru-RU" sz="2400" b="1" cap="all" spc="6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КЕР</a:t>
            </a:r>
            <a:endParaRPr lang="ru-RU" sz="2400" b="1" cap="all" spc="60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2928926" y="1571612"/>
            <a:ext cx="3357586" cy="3500462"/>
            <a:chOff x="3500430" y="1714488"/>
            <a:chExt cx="3357586" cy="3500462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500430" y="1714488"/>
              <a:ext cx="3357586" cy="3500462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 i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571868" y="2071678"/>
              <a:ext cx="321467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i="1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«Соедини половинки слов»</a:t>
              </a:r>
              <a:r>
                <a:rPr lang="ru-RU" b="1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 </a:t>
              </a:r>
              <a:endParaRPr lang="ru-RU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b="1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Список </a:t>
              </a:r>
              <a:r>
                <a:rPr lang="ru-RU" b="1" i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слов (из 6 букв), разбитых пополам в 2 колонки. В каждой из них могут быть и первые и последние половинки. Кто быстрее составит из них целые слова и у кого больше получится за определённое время? </a:t>
              </a:r>
              <a:endParaRPr lang="ru-RU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cxnSp>
        <p:nvCxnSpPr>
          <p:cNvPr id="12" name="Прямая со стрелкой 11"/>
          <p:cNvCxnSpPr/>
          <p:nvPr/>
        </p:nvCxnSpPr>
        <p:spPr>
          <a:xfrm>
            <a:off x="2000232" y="1000108"/>
            <a:ext cx="5143536" cy="1214446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000232" y="1500174"/>
            <a:ext cx="5143536" cy="1785950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0800000" flipV="1">
            <a:off x="2000232" y="1071546"/>
            <a:ext cx="5143536" cy="1000132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2000232" y="2571744"/>
            <a:ext cx="5143536" cy="1285884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10800000" flipV="1">
            <a:off x="1928794" y="1643050"/>
            <a:ext cx="5214974" cy="1500198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000232" y="2714620"/>
            <a:ext cx="5143536" cy="1000132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000232" y="4214818"/>
            <a:ext cx="5143536" cy="1785950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2000232" y="4357694"/>
            <a:ext cx="5143536" cy="428628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10800000" flipV="1">
            <a:off x="2000232" y="4929198"/>
            <a:ext cx="5143536" cy="357190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rot="10800000" flipV="1">
            <a:off x="1928794" y="5429264"/>
            <a:ext cx="5214974" cy="428628"/>
          </a:xfrm>
          <a:prstGeom prst="straightConnector1">
            <a:avLst/>
          </a:prstGeom>
          <a:ln>
            <a:solidFill>
              <a:srgbClr val="FF3399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242626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642918"/>
            <a:ext cx="3667139" cy="36671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14" y="2643182"/>
            <a:ext cx="7643834" cy="1869530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>
                <a:gd name="adj" fmla="val 26978"/>
              </a:avLst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Благодарю за участие!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714348" y="285728"/>
          <a:ext cx="9144000" cy="628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14678" y="1285860"/>
            <a:ext cx="4214842" cy="4284643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66"/>
                </a:solidFill>
              </a:rPr>
              <a:t>Сколько ИМЕН СУЩЕСТВИТЕЛЬНЫХ МОЖНО ПРОЧИТАТЬ В ЭТОМ КРУГЕ? (Буквы располагаются по кругу. Читать по часовой стрелке.)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1472" y="214290"/>
            <a:ext cx="714380" cy="64325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В 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О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Л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Ш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Е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Б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Н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Ы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Й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Р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У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Г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1571604" y="2000240"/>
          <a:ext cx="6143668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71604" y="571480"/>
            <a:ext cx="678661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Из какого языка в русский язык пришли следующие слова: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86182" y="2071678"/>
            <a:ext cx="3929090" cy="42862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86182" y="2643182"/>
            <a:ext cx="3929090" cy="428628"/>
          </a:xfrm>
          <a:prstGeom prst="roundRect">
            <a:avLst/>
          </a:prstGeom>
          <a:solidFill>
            <a:srgbClr val="00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86182" y="3286124"/>
            <a:ext cx="3929090" cy="42862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86182" y="3857628"/>
            <a:ext cx="3929090" cy="428628"/>
          </a:xfrm>
          <a:prstGeom prst="round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86182" y="4429132"/>
            <a:ext cx="3929090" cy="42862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86182" y="5072074"/>
            <a:ext cx="3929090" cy="42862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86182" y="5643578"/>
            <a:ext cx="3929090" cy="428628"/>
          </a:xfrm>
          <a:prstGeom prst="round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500166" y="1428736"/>
          <a:ext cx="6572296" cy="4865058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071702"/>
                <a:gridCol w="4500594"/>
              </a:tblGrid>
              <a:tr h="44227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Слово </a:t>
                      </a:r>
                      <a:endParaRPr lang="ru-RU" dirty="0">
                        <a:effectLst>
                          <a:reflection blurRad="6350" stA="50000" endA="300" endPos="50000" dist="60007" dir="5400000" sy="-100000" algn="bl" rotWithShape="0"/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Значение </a:t>
                      </a:r>
                      <a:endParaRPr lang="ru-RU" dirty="0">
                        <a:effectLst>
                          <a:reflection blurRad="6350" stA="50000" endA="300" endPos="50000" dist="60007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44227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3399"/>
                          </a:solidFill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Вершок</a:t>
                      </a:r>
                      <a:r>
                        <a:rPr lang="ru-RU" dirty="0" smtClean="0"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 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reflection blurRad="6350" stA="50000" endA="300" endPos="50000" dist="60007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мера длины, равная 4,5 см</a:t>
                      </a:r>
                      <a:endParaRPr lang="ru-RU" b="1" i="1" dirty="0">
                        <a:solidFill>
                          <a:srgbClr val="00B050"/>
                        </a:solidFill>
                        <a:effectLst>
                          <a:reflection blurRad="6350" stA="50000" endA="300" endPos="50000" dist="60007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44227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3399"/>
                          </a:solidFill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Кушак</a:t>
                      </a:r>
                      <a:r>
                        <a:rPr lang="ru-RU" dirty="0" smtClean="0"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 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reflection blurRad="6350" stA="50000" endA="300" endPos="50000" dist="60007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пояс из мягкой ткани</a:t>
                      </a:r>
                      <a:endParaRPr lang="ru-RU" b="1" i="1" dirty="0">
                        <a:solidFill>
                          <a:srgbClr val="00B050"/>
                        </a:solidFill>
                        <a:effectLst>
                          <a:reflection blurRad="6350" stA="50000" endA="300" endPos="50000" dist="60007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44227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3399"/>
                          </a:solidFill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Сафьяновый</a:t>
                      </a:r>
                      <a:r>
                        <a:rPr lang="ru-RU" dirty="0" smtClean="0"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 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reflection blurRad="6350" stA="50000" endA="300" endPos="50000" dist="60007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сделанный из кожи высокого качества</a:t>
                      </a:r>
                      <a:endParaRPr lang="ru-RU" b="1" i="1" dirty="0">
                        <a:solidFill>
                          <a:srgbClr val="00B050"/>
                        </a:solidFill>
                        <a:effectLst>
                          <a:reflection blurRad="6350" stA="50000" endA="300" endPos="50000" dist="60007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44227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3399"/>
                          </a:solidFill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Яхонт</a:t>
                      </a:r>
                      <a:endParaRPr lang="ru-RU" b="1" dirty="0">
                        <a:solidFill>
                          <a:srgbClr val="FF3399"/>
                        </a:solidFill>
                        <a:effectLst>
                          <a:reflection blurRad="6350" stA="50000" endA="300" endPos="50000" dist="60007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драгоценный камень</a:t>
                      </a:r>
                      <a:endParaRPr lang="ru-RU" b="1" i="1" dirty="0">
                        <a:solidFill>
                          <a:srgbClr val="00B050"/>
                        </a:solidFill>
                        <a:effectLst>
                          <a:reflection blurRad="6350" stA="50000" endA="300" endPos="50000" dist="60007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44227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3399"/>
                          </a:solidFill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Невод</a:t>
                      </a:r>
                      <a:r>
                        <a:rPr lang="ru-RU" dirty="0" smtClean="0"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 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reflection blurRad="6350" stA="50000" endA="300" endPos="50000" dist="60007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сеть</a:t>
                      </a:r>
                      <a:endParaRPr lang="ru-RU" b="1" i="1" dirty="0">
                        <a:solidFill>
                          <a:srgbClr val="00B050"/>
                        </a:solidFill>
                        <a:effectLst>
                          <a:reflection blurRad="6350" stA="50000" endA="300" endPos="50000" dist="60007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44227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3399"/>
                          </a:solidFill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Розги</a:t>
                      </a:r>
                      <a:r>
                        <a:rPr lang="ru-RU" dirty="0" smtClean="0"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 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reflection blurRad="6350" stA="50000" endA="300" endPos="50000" dist="60007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прутики, тонкие ветки для наказания</a:t>
                      </a:r>
                      <a:endParaRPr lang="ru-RU" b="1" i="1" dirty="0">
                        <a:solidFill>
                          <a:srgbClr val="00B050"/>
                        </a:solidFill>
                        <a:effectLst>
                          <a:reflection blurRad="6350" stA="50000" endA="300" endPos="50000" dist="60007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44227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3399"/>
                          </a:solidFill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Бричка</a:t>
                      </a:r>
                      <a:r>
                        <a:rPr lang="ru-RU" dirty="0" smtClean="0"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 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reflection blurRad="6350" stA="50000" endA="300" endPos="50000" dist="60007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повозка, телега, вид транспорта</a:t>
                      </a:r>
                      <a:endParaRPr lang="ru-RU" b="1" i="1" dirty="0">
                        <a:solidFill>
                          <a:srgbClr val="00B050"/>
                        </a:solidFill>
                        <a:effectLst>
                          <a:reflection blurRad="6350" stA="50000" endA="300" endPos="50000" dist="60007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44227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3399"/>
                          </a:solidFill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Кляча</a:t>
                      </a:r>
                      <a:r>
                        <a:rPr lang="ru-RU" dirty="0" smtClean="0"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 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reflection blurRad="6350" stA="50000" endA="300" endPos="50000" dist="60007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плохая, изнуренная лошадь</a:t>
                      </a:r>
                      <a:endParaRPr lang="ru-RU" b="1" i="1" dirty="0">
                        <a:solidFill>
                          <a:srgbClr val="00B050"/>
                        </a:solidFill>
                        <a:effectLst>
                          <a:reflection blurRad="6350" stA="50000" endA="300" endPos="50000" dist="60007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44227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3399"/>
                          </a:solidFill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Пищаль</a:t>
                      </a:r>
                      <a:r>
                        <a:rPr lang="ru-RU" dirty="0" smtClean="0"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 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reflection blurRad="6350" stA="50000" endA="300" endPos="50000" dist="60007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оружие</a:t>
                      </a:r>
                      <a:endParaRPr lang="ru-RU" b="1" i="1" dirty="0">
                        <a:solidFill>
                          <a:srgbClr val="00B050"/>
                        </a:solidFill>
                        <a:effectLst>
                          <a:reflection blurRad="6350" stA="50000" endA="300" endPos="50000" dist="60007" dir="5400000" sy="-100000" algn="bl" rotWithShape="0"/>
                        </a:effectLst>
                      </a:endParaRPr>
                    </a:p>
                  </a:txBody>
                  <a:tcPr/>
                </a:tc>
              </a:tr>
              <a:tr h="442278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FF3399"/>
                          </a:solidFill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Ржа</a:t>
                      </a:r>
                      <a:r>
                        <a:rPr lang="ru-RU" dirty="0" smtClean="0"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 </a:t>
                      </a:r>
                      <a:endParaRPr lang="ru-RU" b="1" dirty="0">
                        <a:solidFill>
                          <a:srgbClr val="FF0000"/>
                        </a:solidFill>
                        <a:effectLst>
                          <a:reflection blurRad="6350" stA="50000" endA="300" endPos="50000" dist="60007" dir="5400000" sy="-100000" algn="bl" rotWithShape="0"/>
                        </a:effectLst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effectLst>
                            <a:reflection blurRad="6350" stA="50000" endA="300" endPos="50000" dist="60007" dir="5400000" sy="-100000" algn="bl" rotWithShape="0"/>
                          </a:effectLst>
                        </a:rPr>
                        <a:t>ржавчина </a:t>
                      </a:r>
                      <a:endParaRPr lang="ru-RU" b="1" i="1" dirty="0">
                        <a:solidFill>
                          <a:srgbClr val="00B050"/>
                        </a:solidFill>
                        <a:effectLst>
                          <a:reflection blurRad="6350" stA="50000" endA="300" endPos="50000" dist="60007" dir="5400000" sy="-100000" algn="bl" rotWithShape="0"/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571868" y="1928802"/>
            <a:ext cx="4500594" cy="42862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68" y="2357430"/>
            <a:ext cx="4500594" cy="42862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1868" y="2786058"/>
            <a:ext cx="4500594" cy="42862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868" y="3214686"/>
            <a:ext cx="4500594" cy="42862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71868" y="3643314"/>
            <a:ext cx="4500594" cy="42862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571868" y="4071942"/>
            <a:ext cx="4500594" cy="42862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571868" y="4500570"/>
            <a:ext cx="4500594" cy="42862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71868" y="4929198"/>
            <a:ext cx="4500594" cy="42862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571868" y="5357826"/>
            <a:ext cx="4500594" cy="428628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71868" y="5786454"/>
            <a:ext cx="4500594" cy="500066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85720" y="571480"/>
            <a:ext cx="864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означают следующие устаревшие слова?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642910" y="1285860"/>
          <a:ext cx="807249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453541" y="5214950"/>
            <a:ext cx="2714644" cy="35719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00430" y="6072206"/>
            <a:ext cx="2714644" cy="35719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428992" y="4357694"/>
            <a:ext cx="2714644" cy="35719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428992" y="3500438"/>
            <a:ext cx="2714644" cy="35719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28992" y="2643182"/>
            <a:ext cx="2714644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428992" y="1785926"/>
            <a:ext cx="2714644" cy="35719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071538" y="357166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Что обозначают в русском языке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заимствованные слова?</a:t>
            </a:r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14546" y="1571612"/>
            <a:ext cx="4786346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Вспомните и назовите слова, состоящие из двух букв. Это могут быть существительные, прилагательные или глаголы.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принимаются местоимения, междометия, союзы и предлоги.</a:t>
            </a:r>
            <a:endParaRPr lang="ru-RU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Рисунок 3" descr="alfavit-46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6710" y="2571744"/>
            <a:ext cx="785818" cy="703962"/>
          </a:xfrm>
          <a:prstGeom prst="rect">
            <a:avLst/>
          </a:prstGeom>
        </p:spPr>
      </p:pic>
      <p:pic>
        <p:nvPicPr>
          <p:cNvPr id="5" name="Рисунок 4" descr="alfavit-46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5143512"/>
            <a:ext cx="1214446" cy="1214446"/>
          </a:xfrm>
          <a:prstGeom prst="rect">
            <a:avLst/>
          </a:prstGeom>
        </p:spPr>
      </p:pic>
      <p:pic>
        <p:nvPicPr>
          <p:cNvPr id="6" name="Рисунок 5" descr="alfavit-468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714356"/>
            <a:ext cx="714380" cy="714380"/>
          </a:xfrm>
          <a:prstGeom prst="rect">
            <a:avLst/>
          </a:prstGeom>
        </p:spPr>
      </p:pic>
      <p:pic>
        <p:nvPicPr>
          <p:cNvPr id="7" name="Рисунок 6" descr="alfavit-470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042" y="500042"/>
            <a:ext cx="785818" cy="818560"/>
          </a:xfrm>
          <a:prstGeom prst="rect">
            <a:avLst/>
          </a:prstGeom>
        </p:spPr>
      </p:pic>
      <p:pic>
        <p:nvPicPr>
          <p:cNvPr id="8" name="Рисунок 7" descr="alfavit-47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2" y="285728"/>
            <a:ext cx="1071570" cy="1071570"/>
          </a:xfrm>
          <a:prstGeom prst="rect">
            <a:avLst/>
          </a:prstGeom>
        </p:spPr>
      </p:pic>
      <p:pic>
        <p:nvPicPr>
          <p:cNvPr id="9" name="Рисунок 8" descr="alfavit-47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348" y="4000504"/>
            <a:ext cx="1000132" cy="756857"/>
          </a:xfrm>
          <a:prstGeom prst="rect">
            <a:avLst/>
          </a:prstGeom>
        </p:spPr>
      </p:pic>
      <p:pic>
        <p:nvPicPr>
          <p:cNvPr id="10" name="Рисунок 9" descr="alfavit-477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43768" y="5072074"/>
            <a:ext cx="1285884" cy="964413"/>
          </a:xfrm>
          <a:prstGeom prst="rect">
            <a:avLst/>
          </a:prstGeom>
        </p:spPr>
      </p:pic>
      <p:pic>
        <p:nvPicPr>
          <p:cNvPr id="11" name="Рисунок 10" descr="alfavit-478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2910" y="1928802"/>
            <a:ext cx="928662" cy="787002"/>
          </a:xfrm>
          <a:prstGeom prst="rect">
            <a:avLst/>
          </a:prstGeom>
        </p:spPr>
      </p:pic>
      <p:pic>
        <p:nvPicPr>
          <p:cNvPr id="12" name="Рисунок 11" descr="alfavit-499.gif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14744" y="5500702"/>
            <a:ext cx="857256" cy="783073"/>
          </a:xfrm>
          <a:prstGeom prst="rect">
            <a:avLst/>
          </a:prstGeom>
        </p:spPr>
      </p:pic>
      <p:pic>
        <p:nvPicPr>
          <p:cNvPr id="13" name="Рисунок 12" descr="alfavit-508.gif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8728" y="5214950"/>
            <a:ext cx="857256" cy="974155"/>
          </a:xfrm>
          <a:prstGeom prst="rect">
            <a:avLst/>
          </a:prstGeom>
        </p:spPr>
      </p:pic>
      <p:pic>
        <p:nvPicPr>
          <p:cNvPr id="14" name="Рисунок 13" descr="alfavit-511.gif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3834" y="500042"/>
            <a:ext cx="857256" cy="695072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857364"/>
            <a:ext cx="6143668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Назовите слова,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 которых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две приставки и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два суффикса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35" name="Группа 34"/>
          <p:cNvGrpSpPr/>
          <p:nvPr/>
        </p:nvGrpSpPr>
        <p:grpSpPr>
          <a:xfrm>
            <a:off x="1857356" y="4879281"/>
            <a:ext cx="5429288" cy="1978719"/>
            <a:chOff x="1142976" y="3929066"/>
            <a:chExt cx="5429288" cy="1978719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1142976" y="3929066"/>
              <a:ext cx="5429288" cy="714379"/>
              <a:chOff x="1142976" y="3929067"/>
              <a:chExt cx="5429288" cy="714380"/>
            </a:xfrm>
          </p:grpSpPr>
          <p:cxnSp>
            <p:nvCxnSpPr>
              <p:cNvPr id="4" name="Прямая соединительная линия 3"/>
              <p:cNvCxnSpPr/>
              <p:nvPr/>
            </p:nvCxnSpPr>
            <p:spPr>
              <a:xfrm>
                <a:off x="1142976" y="4143380"/>
                <a:ext cx="1072023" cy="1588"/>
              </a:xfrm>
              <a:prstGeom prst="line">
                <a:avLst/>
              </a:prstGeom>
              <a:ln w="7620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/>
              <p:cNvCxnSpPr/>
              <p:nvPr/>
            </p:nvCxnSpPr>
            <p:spPr>
              <a:xfrm rot="5400000">
                <a:off x="1965534" y="4392846"/>
                <a:ext cx="500066" cy="1135"/>
              </a:xfrm>
              <a:prstGeom prst="line">
                <a:avLst/>
              </a:prstGeom>
              <a:ln w="7620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/>
              <p:nvPr/>
            </p:nvCxnSpPr>
            <p:spPr>
              <a:xfrm rot="16200000" flipH="1">
                <a:off x="5482835" y="4054083"/>
                <a:ext cx="500066" cy="250033"/>
              </a:xfrm>
              <a:prstGeom prst="line">
                <a:avLst/>
              </a:prstGeom>
              <a:ln w="76200"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4" name="Прямая соединительная линия 13"/>
              <p:cNvCxnSpPr/>
              <p:nvPr/>
            </p:nvCxnSpPr>
            <p:spPr>
              <a:xfrm rot="5400000" flipH="1" flipV="1">
                <a:off x="5232802" y="4054083"/>
                <a:ext cx="500066" cy="250033"/>
              </a:xfrm>
              <a:prstGeom prst="line">
                <a:avLst/>
              </a:prstGeom>
              <a:ln w="76200"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/>
              <p:cNvCxnSpPr/>
              <p:nvPr/>
            </p:nvCxnSpPr>
            <p:spPr>
              <a:xfrm rot="16200000" flipH="1">
                <a:off x="6197215" y="4054083"/>
                <a:ext cx="500066" cy="250033"/>
              </a:xfrm>
              <a:prstGeom prst="line">
                <a:avLst/>
              </a:prstGeom>
              <a:ln w="76200"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/>
              <p:cNvCxnSpPr/>
              <p:nvPr/>
            </p:nvCxnSpPr>
            <p:spPr>
              <a:xfrm rot="5400000" flipH="1" flipV="1">
                <a:off x="5947182" y="4054083"/>
                <a:ext cx="500066" cy="250033"/>
              </a:xfrm>
              <a:prstGeom prst="line">
                <a:avLst/>
              </a:prstGeom>
              <a:ln w="76200"/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/>
              <p:cNvCxnSpPr/>
              <p:nvPr/>
            </p:nvCxnSpPr>
            <p:spPr>
              <a:xfrm>
                <a:off x="2357422" y="4143380"/>
                <a:ext cx="1072023" cy="1588"/>
              </a:xfrm>
              <a:prstGeom prst="line">
                <a:avLst/>
              </a:prstGeom>
              <a:ln w="7620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/>
              <p:cNvCxnSpPr/>
              <p:nvPr/>
            </p:nvCxnSpPr>
            <p:spPr>
              <a:xfrm rot="5400000">
                <a:off x="3179980" y="4392846"/>
                <a:ext cx="500066" cy="1135"/>
              </a:xfrm>
              <a:prstGeom prst="line">
                <a:avLst/>
              </a:prstGeom>
              <a:ln w="76200"/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Дуга 32"/>
            <p:cNvSpPr/>
            <p:nvPr/>
          </p:nvSpPr>
          <p:spPr>
            <a:xfrm rot="19091073">
              <a:off x="3427923" y="4102302"/>
              <a:ext cx="1881642" cy="1805483"/>
            </a:xfrm>
            <a:prstGeom prst="arc">
              <a:avLst>
                <a:gd name="adj1" fmla="val 16200000"/>
                <a:gd name="adj2" fmla="val 21354930"/>
              </a:avLst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1736" y="714356"/>
            <a:ext cx="4357718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Произнесите словами числительные:</a:t>
            </a:r>
            <a:endParaRPr lang="ru-RU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>
            <a:spLocks/>
          </p:cNvSpPr>
          <p:nvPr/>
        </p:nvSpPr>
        <p:spPr>
          <a:xfrm>
            <a:off x="928662" y="2000240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 518 + 242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357818" y="4214818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От 263 – 75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000760" y="2357430"/>
            <a:ext cx="2500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3399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 359 +923</a:t>
            </a:r>
          </a:p>
          <a:p>
            <a:endParaRPr lang="ru-RU" sz="3600" b="1" dirty="0">
              <a:solidFill>
                <a:srgbClr val="FF3399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28" y="4214818"/>
            <a:ext cx="26432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От 841 – 136</a:t>
            </a:r>
          </a:p>
          <a:p>
            <a:endParaRPr lang="ru-RU" sz="3600" b="1" dirty="0">
              <a:solidFill>
                <a:schemeClr val="tx2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4810" y="5500702"/>
            <a:ext cx="30943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effectLst>
                  <a:glow rad="228600">
                    <a:srgbClr val="FF0066">
                      <a:alpha val="40000"/>
                    </a:srgbClr>
                  </a:glow>
                </a:effectLst>
              </a:rPr>
              <a:t>С 678 рублями</a:t>
            </a:r>
          </a:p>
          <a:p>
            <a:endParaRPr lang="ru-RU" sz="3600" b="1" dirty="0">
              <a:solidFill>
                <a:srgbClr val="7030A0"/>
              </a:solidFill>
              <a:effectLst>
                <a:glow rad="228600">
                  <a:srgbClr val="FF0066">
                    <a:alpha val="40000"/>
                  </a:srgbClr>
                </a:glo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71802" y="3000372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 849 рублями</a:t>
            </a:r>
          </a:p>
          <a:p>
            <a:endParaRPr lang="ru-RU" sz="3600" b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857892"/>
            <a:ext cx="5857916" cy="46166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spc="3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b="1" spc="3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b="1" spc="3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b="1" spc="3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b="1" spc="3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b="1" spc="3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b="1" spc="3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b="1" spc="3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2800" b="1" spc="3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/>
            </a:r>
            <a:br>
              <a:rPr lang="ru-RU" sz="2800" b="1" spc="3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endParaRPr lang="ru-RU" sz="2800" b="1" spc="300" dirty="0" smtClean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pPr algn="ctr">
              <a:lnSpc>
                <a:spcPct val="150000"/>
              </a:lnSpc>
            </a:pPr>
            <a:endParaRPr lang="ru-RU" sz="2800" b="1" spc="300" dirty="0">
              <a:solidFill>
                <a:srgbClr val="00206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0232" y="428604"/>
            <a:ext cx="53578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Назовите основу в следующих предложениях:</a:t>
            </a:r>
          </a:p>
          <a:p>
            <a:pPr algn="ctr"/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785926"/>
            <a:ext cx="7786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3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А) Встречающие вышли на перрон.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428728" y="2428868"/>
            <a:ext cx="68580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3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Б) На улице сыро.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357290" y="3071810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3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В) Думаю о тебе всегда.</a:t>
            </a:r>
            <a:endParaRPr lang="ru-RU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3714752"/>
            <a:ext cx="6572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3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Г) Жить – Родине служить.</a:t>
            </a:r>
            <a:endParaRPr lang="ru-RU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4429132"/>
            <a:ext cx="857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spc="3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Д) Свобода – это осознанная необходимость.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143240" y="5715016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300" dirty="0" smtClean="0">
                <a:solidFill>
                  <a:srgbClr val="00206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Е) Рассвело.</a:t>
            </a:r>
            <a:endParaRPr lang="ru-RU" sz="3600" dirty="0"/>
          </a:p>
        </p:txBody>
      </p:sp>
      <p:pic>
        <p:nvPicPr>
          <p:cNvPr id="11" name="Рисунок 10" descr="0_6915f_d746c5a5_X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4695535"/>
            <a:ext cx="1729383" cy="1729383"/>
          </a:xfrm>
          <a:prstGeom prst="rect">
            <a:avLst/>
          </a:prstGeo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404</TotalTime>
  <Words>391</Words>
  <Application>Microsoft Office PowerPoint</Application>
  <PresentationFormat>Экран (4:3)</PresentationFormat>
  <Paragraphs>151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Функциональность ограничена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Демонстрационно-бесплатная версия</dc:creator>
  <cp:lastModifiedBy>Демонстрационно-бесплатная версия</cp:lastModifiedBy>
  <cp:revision>42</cp:revision>
  <dcterms:created xsi:type="dcterms:W3CDTF">2012-02-03T04:23:33Z</dcterms:created>
  <dcterms:modified xsi:type="dcterms:W3CDTF">2012-02-05T11:47:00Z</dcterms:modified>
</cp:coreProperties>
</file>