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B451-129D-4978-8A52-11574519C1FD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83FD-7AF0-4BB6-828E-2CE113ACA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B451-129D-4978-8A52-11574519C1FD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83FD-7AF0-4BB6-828E-2CE113ACA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B451-129D-4978-8A52-11574519C1FD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83FD-7AF0-4BB6-828E-2CE113ACA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B451-129D-4978-8A52-11574519C1FD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83FD-7AF0-4BB6-828E-2CE113ACA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B451-129D-4978-8A52-11574519C1FD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83FD-7AF0-4BB6-828E-2CE113ACA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B451-129D-4978-8A52-11574519C1FD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83FD-7AF0-4BB6-828E-2CE113ACA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B451-129D-4978-8A52-11574519C1FD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83FD-7AF0-4BB6-828E-2CE113ACA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B451-129D-4978-8A52-11574519C1FD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83FD-7AF0-4BB6-828E-2CE113ACA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B451-129D-4978-8A52-11574519C1FD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83FD-7AF0-4BB6-828E-2CE113ACA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B451-129D-4978-8A52-11574519C1FD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83FD-7AF0-4BB6-828E-2CE113ACA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B451-129D-4978-8A52-11574519C1FD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83FD-7AF0-4BB6-828E-2CE113ACA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3B451-129D-4978-8A52-11574519C1FD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D83FD-7AF0-4BB6-828E-2CE113ACA4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114300"/>
            <a:ext cx="9083675" cy="662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" y="0"/>
            <a:ext cx="9083675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927100"/>
            <a:ext cx="7858180" cy="500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" y="111125"/>
            <a:ext cx="9118600" cy="663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744538"/>
            <a:ext cx="9083675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973138"/>
            <a:ext cx="9083675" cy="491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973138"/>
            <a:ext cx="9083675" cy="491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" y="973138"/>
            <a:ext cx="9083675" cy="491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000364" y="3643314"/>
            <a:ext cx="2286016" cy="7143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000364" y="1285860"/>
            <a:ext cx="2357454" cy="15001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500430" y="1500174"/>
            <a:ext cx="1857388" cy="50006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2000232" y="2285992"/>
            <a:ext cx="3357586" cy="5715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786050" y="4500570"/>
            <a:ext cx="2286016" cy="7143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643174" y="3857628"/>
            <a:ext cx="2857520" cy="135732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2012-03-19T16:11:44Z</dcterms:created>
  <dcterms:modified xsi:type="dcterms:W3CDTF">2012-03-19T16:26:25Z</dcterms:modified>
</cp:coreProperties>
</file>